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26"/>
  </p:notesMasterIdLst>
  <p:handoutMasterIdLst>
    <p:handoutMasterId r:id="rId27"/>
  </p:handoutMasterIdLst>
  <p:sldIdLst>
    <p:sldId id="613" r:id="rId2"/>
    <p:sldId id="536" r:id="rId3"/>
    <p:sldId id="566" r:id="rId4"/>
    <p:sldId id="567" r:id="rId5"/>
    <p:sldId id="571" r:id="rId6"/>
    <p:sldId id="572" r:id="rId7"/>
    <p:sldId id="573" r:id="rId8"/>
    <p:sldId id="577" r:id="rId9"/>
    <p:sldId id="578" r:id="rId10"/>
    <p:sldId id="579" r:id="rId11"/>
    <p:sldId id="580" r:id="rId12"/>
    <p:sldId id="599" r:id="rId13"/>
    <p:sldId id="597" r:id="rId14"/>
    <p:sldId id="581" r:id="rId15"/>
    <p:sldId id="582" r:id="rId16"/>
    <p:sldId id="583" r:id="rId17"/>
    <p:sldId id="568" r:id="rId18"/>
    <p:sldId id="584" r:id="rId19"/>
    <p:sldId id="569" r:id="rId20"/>
    <p:sldId id="588" r:id="rId21"/>
    <p:sldId id="590" r:id="rId22"/>
    <p:sldId id="591" r:id="rId23"/>
    <p:sldId id="600" r:id="rId24"/>
    <p:sldId id="596" r:id="rId25"/>
  </p:sldIdLst>
  <p:sldSz cx="11522075" cy="6480175"/>
  <p:notesSz cx="10234613" cy="7099300"/>
  <p:defaultTextStyle>
    <a:defPPr>
      <a:defRPr lang="en-GB"/>
    </a:defPPr>
    <a:lvl1pPr algn="l" rtl="0" eaLnBrk="0" fontAlgn="base" hangingPunct="0">
      <a:spcBef>
        <a:spcPct val="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umimoji="1" sz="1200" kern="1200">
        <a:solidFill>
          <a:schemeClr val="tx1"/>
        </a:solidFill>
        <a:latin typeface="Tahoma" pitchFamily="34" charset="0"/>
        <a:ea typeface="+mn-ea"/>
        <a:cs typeface="+mn-cs"/>
      </a:defRPr>
    </a:lvl5pPr>
    <a:lvl6pPr marL="2286000" algn="r" defTabSz="914400" rtl="1" eaLnBrk="1" latinLnBrk="0" hangingPunct="1">
      <a:defRPr kumimoji="1" sz="1200" kern="1200">
        <a:solidFill>
          <a:schemeClr val="tx1"/>
        </a:solidFill>
        <a:latin typeface="Tahoma" pitchFamily="34" charset="0"/>
        <a:ea typeface="+mn-ea"/>
        <a:cs typeface="+mn-cs"/>
      </a:defRPr>
    </a:lvl6pPr>
    <a:lvl7pPr marL="2743200" algn="r" defTabSz="914400" rtl="1" eaLnBrk="1" latinLnBrk="0" hangingPunct="1">
      <a:defRPr kumimoji="1" sz="1200" kern="1200">
        <a:solidFill>
          <a:schemeClr val="tx1"/>
        </a:solidFill>
        <a:latin typeface="Tahoma" pitchFamily="34" charset="0"/>
        <a:ea typeface="+mn-ea"/>
        <a:cs typeface="+mn-cs"/>
      </a:defRPr>
    </a:lvl7pPr>
    <a:lvl8pPr marL="3200400" algn="r" defTabSz="914400" rtl="1" eaLnBrk="1" latinLnBrk="0" hangingPunct="1">
      <a:defRPr kumimoji="1" sz="1200" kern="1200">
        <a:solidFill>
          <a:schemeClr val="tx1"/>
        </a:solidFill>
        <a:latin typeface="Tahoma" pitchFamily="34" charset="0"/>
        <a:ea typeface="+mn-ea"/>
        <a:cs typeface="+mn-cs"/>
      </a:defRPr>
    </a:lvl8pPr>
    <a:lvl9pPr marL="3657600" algn="r" defTabSz="914400" rtl="1" eaLnBrk="1" latinLnBrk="0" hangingPunct="1">
      <a:defRPr kumimoji="1" sz="12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3300"/>
    <a:srgbClr val="B2B2B2"/>
    <a:srgbClr val="FF00FF"/>
    <a:srgbClr val="FF66CC"/>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76" d="100"/>
          <a:sy n="76" d="100"/>
        </p:scale>
        <p:origin x="-618" y="198"/>
      </p:cViewPr>
      <p:guideLst>
        <p:guide orient="horz" pos="2041"/>
        <p:guide pos="3629"/>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xmlns="" id="{46EAFE72-9BC2-4A1E-B699-6E06B4276B5A}"/>
              </a:ext>
            </a:extLst>
          </p:cNvPr>
          <p:cNvSpPr>
            <a:spLocks noGrp="1" noChangeArrowheads="1"/>
          </p:cNvSpPr>
          <p:nvPr>
            <p:ph type="hdr" sz="quarter"/>
          </p:nvPr>
        </p:nvSpPr>
        <p:spPr bwMode="auto">
          <a:xfrm>
            <a:off x="0" y="0"/>
            <a:ext cx="44370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139" tIns="48070" rIns="96139" bIns="48070" numCol="1" anchor="t" anchorCtr="0" compatLnSpc="1">
            <a:prstTxWarp prst="textNoShape">
              <a:avLst/>
            </a:prstTxWarp>
          </a:bodyPr>
          <a:lstStyle>
            <a:lvl1pPr defTabSz="961711">
              <a:spcBef>
                <a:spcPct val="20000"/>
              </a:spcBef>
              <a:defRPr kumimoji="0" sz="1300"/>
            </a:lvl1pPr>
          </a:lstStyle>
          <a:p>
            <a:pPr>
              <a:defRPr/>
            </a:pPr>
            <a:r>
              <a:rPr lang="en-US"/>
              <a:t>Prof. Qiming Zhou</a:t>
            </a:r>
          </a:p>
        </p:txBody>
      </p:sp>
      <p:sp>
        <p:nvSpPr>
          <p:cNvPr id="372739" name="Rectangle 3">
            <a:extLst>
              <a:ext uri="{FF2B5EF4-FFF2-40B4-BE49-F238E27FC236}">
                <a16:creationId xmlns:a16="http://schemas.microsoft.com/office/drawing/2014/main" xmlns="" id="{97DC736A-00C5-484B-9E6D-BB9838F28AD9}"/>
              </a:ext>
            </a:extLst>
          </p:cNvPr>
          <p:cNvSpPr>
            <a:spLocks noGrp="1" noChangeArrowheads="1"/>
          </p:cNvSpPr>
          <p:nvPr>
            <p:ph type="dt" sz="quarter" idx="1"/>
          </p:nvPr>
        </p:nvSpPr>
        <p:spPr bwMode="auto">
          <a:xfrm>
            <a:off x="5797550" y="0"/>
            <a:ext cx="44370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139" tIns="48070" rIns="96139" bIns="48070" numCol="1" anchor="t" anchorCtr="0" compatLnSpc="1">
            <a:prstTxWarp prst="textNoShape">
              <a:avLst/>
            </a:prstTxWarp>
          </a:bodyPr>
          <a:lstStyle>
            <a:lvl1pPr algn="r" defTabSz="961711">
              <a:spcBef>
                <a:spcPct val="20000"/>
              </a:spcBef>
              <a:defRPr kumimoji="0" sz="1300"/>
            </a:lvl1pPr>
          </a:lstStyle>
          <a:p>
            <a:pPr>
              <a:defRPr/>
            </a:pPr>
            <a:endParaRPr lang="en-US"/>
          </a:p>
        </p:txBody>
      </p:sp>
      <p:sp>
        <p:nvSpPr>
          <p:cNvPr id="372740" name="Rectangle 4">
            <a:extLst>
              <a:ext uri="{FF2B5EF4-FFF2-40B4-BE49-F238E27FC236}">
                <a16:creationId xmlns:a16="http://schemas.microsoft.com/office/drawing/2014/main" xmlns="" id="{DF2573DD-C364-4063-947A-F8DF4A627584}"/>
              </a:ext>
            </a:extLst>
          </p:cNvPr>
          <p:cNvSpPr>
            <a:spLocks noGrp="1" noChangeArrowheads="1"/>
          </p:cNvSpPr>
          <p:nvPr>
            <p:ph type="ftr" sz="quarter" idx="2"/>
          </p:nvPr>
        </p:nvSpPr>
        <p:spPr bwMode="auto">
          <a:xfrm>
            <a:off x="0" y="6743700"/>
            <a:ext cx="44370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139" tIns="48070" rIns="96139" bIns="48070" numCol="1" anchor="b" anchorCtr="0" compatLnSpc="1">
            <a:prstTxWarp prst="textNoShape">
              <a:avLst/>
            </a:prstTxWarp>
          </a:bodyPr>
          <a:lstStyle>
            <a:lvl1pPr defTabSz="961711">
              <a:spcBef>
                <a:spcPct val="20000"/>
              </a:spcBef>
              <a:defRPr kumimoji="0" sz="1300"/>
            </a:lvl1pPr>
          </a:lstStyle>
          <a:p>
            <a:pPr>
              <a:defRPr/>
            </a:pPr>
            <a:r>
              <a:rPr lang="en-US"/>
              <a:t>The Nature of Geographical Data</a:t>
            </a:r>
          </a:p>
        </p:txBody>
      </p:sp>
      <p:sp>
        <p:nvSpPr>
          <p:cNvPr id="372741" name="Rectangle 5">
            <a:extLst>
              <a:ext uri="{FF2B5EF4-FFF2-40B4-BE49-F238E27FC236}">
                <a16:creationId xmlns:a16="http://schemas.microsoft.com/office/drawing/2014/main" xmlns="" id="{6776767B-942B-4284-99D1-59E5DDC3084D}"/>
              </a:ext>
            </a:extLst>
          </p:cNvPr>
          <p:cNvSpPr>
            <a:spLocks noGrp="1" noChangeArrowheads="1"/>
          </p:cNvSpPr>
          <p:nvPr>
            <p:ph type="sldNum" sz="quarter" idx="3"/>
          </p:nvPr>
        </p:nvSpPr>
        <p:spPr bwMode="auto">
          <a:xfrm>
            <a:off x="5797550" y="6743700"/>
            <a:ext cx="44370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139" tIns="48070" rIns="96139" bIns="48070" numCol="1" anchor="b" anchorCtr="0" compatLnSpc="1">
            <a:prstTxWarp prst="textNoShape">
              <a:avLst/>
            </a:prstTxWarp>
          </a:bodyPr>
          <a:lstStyle>
            <a:lvl1pPr algn="r" defTabSz="960438">
              <a:spcBef>
                <a:spcPct val="20000"/>
              </a:spcBef>
              <a:defRPr kumimoji="0" sz="1300"/>
            </a:lvl1pPr>
          </a:lstStyle>
          <a:p>
            <a:fld id="{BF00CA09-4A83-405A-A3CB-E5E39FA4771F}" type="slidenum">
              <a:rPr lang="en-US"/>
              <a:pPr/>
              <a:t>‹#›</a:t>
            </a:fld>
            <a:endParaRPr lang="en-US"/>
          </a:p>
        </p:txBody>
      </p:sp>
    </p:spTree>
    <p:extLst>
      <p:ext uri="{BB962C8B-B14F-4D97-AF65-F5344CB8AC3E}">
        <p14:creationId xmlns:p14="http://schemas.microsoft.com/office/powerpoint/2010/main" val="2275519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a:extLst>
              <a:ext uri="{FF2B5EF4-FFF2-40B4-BE49-F238E27FC236}">
                <a16:creationId xmlns:a16="http://schemas.microsoft.com/office/drawing/2014/main" xmlns="" id="{5798A675-C1E7-4662-A5FB-D1DCCCD28C10}"/>
              </a:ext>
            </a:extLst>
          </p:cNvPr>
          <p:cNvSpPr>
            <a:spLocks noGrp="1" noChangeArrowheads="1"/>
          </p:cNvSpPr>
          <p:nvPr>
            <p:ph type="hdr" sz="quarter"/>
          </p:nvPr>
        </p:nvSpPr>
        <p:spPr bwMode="auto">
          <a:xfrm>
            <a:off x="0" y="0"/>
            <a:ext cx="44370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139" tIns="48070" rIns="96139" bIns="48070" numCol="1" anchor="t" anchorCtr="0" compatLnSpc="1">
            <a:prstTxWarp prst="textNoShape">
              <a:avLst/>
            </a:prstTxWarp>
          </a:bodyPr>
          <a:lstStyle>
            <a:lvl1pPr defTabSz="961711">
              <a:spcBef>
                <a:spcPct val="20000"/>
              </a:spcBef>
              <a:buFontTx/>
              <a:buChar char="•"/>
              <a:defRPr kumimoji="0" sz="1300"/>
            </a:lvl1pPr>
          </a:lstStyle>
          <a:p>
            <a:pPr>
              <a:defRPr/>
            </a:pPr>
            <a:r>
              <a:rPr lang="en-US"/>
              <a:t>Prof. Qiming Zhou</a:t>
            </a:r>
          </a:p>
        </p:txBody>
      </p:sp>
      <p:sp>
        <p:nvSpPr>
          <p:cNvPr id="3075" name="Rectangle 9"/>
          <p:cNvSpPr>
            <a:spLocks noGrp="1" noRot="1" noChangeAspect="1" noChangeArrowheads="1"/>
          </p:cNvSpPr>
          <p:nvPr>
            <p:ph type="sldImg" idx="2"/>
          </p:nvPr>
        </p:nvSpPr>
        <p:spPr bwMode="auto">
          <a:xfrm>
            <a:off x="2754313" y="533400"/>
            <a:ext cx="4732337" cy="2662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506" name="Rectangle 10">
            <a:extLst>
              <a:ext uri="{FF2B5EF4-FFF2-40B4-BE49-F238E27FC236}">
                <a16:creationId xmlns:a16="http://schemas.microsoft.com/office/drawing/2014/main" xmlns="" id="{F7991183-5865-4FAA-BE54-0864EACB526C}"/>
              </a:ext>
            </a:extLst>
          </p:cNvPr>
          <p:cNvSpPr>
            <a:spLocks noGrp="1" noChangeArrowheads="1"/>
          </p:cNvSpPr>
          <p:nvPr>
            <p:ph type="body" sz="quarter" idx="3"/>
          </p:nvPr>
        </p:nvSpPr>
        <p:spPr bwMode="auto">
          <a:xfrm>
            <a:off x="1366838" y="3371850"/>
            <a:ext cx="7500937"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139" tIns="48070" rIns="96139" bIns="4807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362507" name="Rectangle 11">
            <a:extLst>
              <a:ext uri="{FF2B5EF4-FFF2-40B4-BE49-F238E27FC236}">
                <a16:creationId xmlns:a16="http://schemas.microsoft.com/office/drawing/2014/main" xmlns="" id="{71B657A0-7FCA-4AEC-A29F-9E0C2CF1E5F6}"/>
              </a:ext>
            </a:extLst>
          </p:cNvPr>
          <p:cNvSpPr>
            <a:spLocks noGrp="1" noChangeArrowheads="1"/>
          </p:cNvSpPr>
          <p:nvPr>
            <p:ph type="dt" idx="1"/>
          </p:nvPr>
        </p:nvSpPr>
        <p:spPr bwMode="auto">
          <a:xfrm>
            <a:off x="5797550" y="0"/>
            <a:ext cx="44370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139" tIns="48070" rIns="96139" bIns="48070" numCol="1" anchor="t" anchorCtr="0" compatLnSpc="1">
            <a:prstTxWarp prst="textNoShape">
              <a:avLst/>
            </a:prstTxWarp>
          </a:bodyPr>
          <a:lstStyle>
            <a:lvl1pPr algn="r" defTabSz="961711">
              <a:spcBef>
                <a:spcPct val="20000"/>
              </a:spcBef>
              <a:buFontTx/>
              <a:buChar char="•"/>
              <a:defRPr kumimoji="0" sz="1300"/>
            </a:lvl1pPr>
          </a:lstStyle>
          <a:p>
            <a:pPr>
              <a:defRPr/>
            </a:pPr>
            <a:endParaRPr lang="en-US"/>
          </a:p>
        </p:txBody>
      </p:sp>
      <p:sp>
        <p:nvSpPr>
          <p:cNvPr id="362508" name="Rectangle 12">
            <a:extLst>
              <a:ext uri="{FF2B5EF4-FFF2-40B4-BE49-F238E27FC236}">
                <a16:creationId xmlns:a16="http://schemas.microsoft.com/office/drawing/2014/main" xmlns="" id="{B3681440-B507-4FE2-9F19-D64C2CA471DF}"/>
              </a:ext>
            </a:extLst>
          </p:cNvPr>
          <p:cNvSpPr>
            <a:spLocks noGrp="1" noChangeArrowheads="1"/>
          </p:cNvSpPr>
          <p:nvPr>
            <p:ph type="ftr" sz="quarter" idx="4"/>
          </p:nvPr>
        </p:nvSpPr>
        <p:spPr bwMode="auto">
          <a:xfrm>
            <a:off x="0" y="6743700"/>
            <a:ext cx="44370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139" tIns="48070" rIns="96139" bIns="48070" numCol="1" anchor="b" anchorCtr="0" compatLnSpc="1">
            <a:prstTxWarp prst="textNoShape">
              <a:avLst/>
            </a:prstTxWarp>
          </a:bodyPr>
          <a:lstStyle>
            <a:lvl1pPr defTabSz="961711">
              <a:spcBef>
                <a:spcPct val="20000"/>
              </a:spcBef>
              <a:buFontTx/>
              <a:buChar char="•"/>
              <a:defRPr kumimoji="0" sz="1300"/>
            </a:lvl1pPr>
          </a:lstStyle>
          <a:p>
            <a:pPr>
              <a:defRPr/>
            </a:pPr>
            <a:r>
              <a:rPr lang="en-US"/>
              <a:t>The Nature of Geographical Data</a:t>
            </a:r>
          </a:p>
        </p:txBody>
      </p:sp>
      <p:sp>
        <p:nvSpPr>
          <p:cNvPr id="362509" name="Rectangle 13">
            <a:extLst>
              <a:ext uri="{FF2B5EF4-FFF2-40B4-BE49-F238E27FC236}">
                <a16:creationId xmlns:a16="http://schemas.microsoft.com/office/drawing/2014/main" xmlns="" id="{F426DDA8-7729-4BA0-B39F-00404BE36692}"/>
              </a:ext>
            </a:extLst>
          </p:cNvPr>
          <p:cNvSpPr>
            <a:spLocks noGrp="1" noChangeArrowheads="1"/>
          </p:cNvSpPr>
          <p:nvPr>
            <p:ph type="sldNum" sz="quarter" idx="5"/>
          </p:nvPr>
        </p:nvSpPr>
        <p:spPr bwMode="auto">
          <a:xfrm>
            <a:off x="5797550" y="6743700"/>
            <a:ext cx="44370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139" tIns="48070" rIns="96139" bIns="48070" numCol="1" anchor="b" anchorCtr="0" compatLnSpc="1">
            <a:prstTxWarp prst="textNoShape">
              <a:avLst/>
            </a:prstTxWarp>
          </a:bodyPr>
          <a:lstStyle>
            <a:lvl1pPr algn="r" defTabSz="960438">
              <a:spcBef>
                <a:spcPct val="20000"/>
              </a:spcBef>
              <a:buFontTx/>
              <a:buChar char="•"/>
              <a:defRPr kumimoji="0" sz="1300"/>
            </a:lvl1pPr>
          </a:lstStyle>
          <a:p>
            <a:fld id="{F15D63D0-B024-4C90-B4F5-013CD46102C6}" type="slidenum">
              <a:rPr lang="en-US"/>
              <a:pPr/>
              <a:t>‹#›</a:t>
            </a:fld>
            <a:endParaRPr lang="en-US"/>
          </a:p>
        </p:txBody>
      </p:sp>
    </p:spTree>
    <p:extLst>
      <p:ext uri="{BB962C8B-B14F-4D97-AF65-F5344CB8AC3E}">
        <p14:creationId xmlns:p14="http://schemas.microsoft.com/office/powerpoint/2010/main" val="351765923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7171"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7172"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EE975F43-8D09-4EB4-8AF8-05F8F13671A5}" type="slidenum">
              <a:rPr kumimoji="0" lang="en-GB" altLang="en-US" sz="1300">
                <a:latin typeface="Tahoma" pitchFamily="34" charset="0"/>
              </a:rPr>
              <a:pPr/>
              <a:t>2</a:t>
            </a:fld>
            <a:endParaRPr kumimoji="0" lang="en-GB" altLang="en-US" sz="1300">
              <a:latin typeface="Tahoma" pitchFamily="34" charset="0"/>
            </a:endParaRPr>
          </a:p>
        </p:txBody>
      </p:sp>
      <p:sp>
        <p:nvSpPr>
          <p:cNvPr id="7173" name="Rectangle 2"/>
          <p:cNvSpPr>
            <a:spLocks noGrp="1" noRot="1" noChangeAspect="1" noChangeArrowheads="1" noTextEdit="1"/>
          </p:cNvSpPr>
          <p:nvPr>
            <p:ph type="sldImg"/>
          </p:nvPr>
        </p:nvSpPr>
        <p:spPr>
          <a:ln/>
        </p:spPr>
      </p:sp>
      <p:sp>
        <p:nvSpPr>
          <p:cNvPr id="7174"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25603"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25604"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3D248783-5199-4042-B51A-A6722A29AAC1}" type="slidenum">
              <a:rPr kumimoji="0" lang="en-GB" altLang="en-US" sz="1300">
                <a:latin typeface="Tahoma" pitchFamily="34" charset="0"/>
              </a:rPr>
              <a:pPr/>
              <a:t>11</a:t>
            </a:fld>
            <a:endParaRPr kumimoji="0" lang="en-GB" altLang="en-US" sz="1300">
              <a:latin typeface="Tahoma" pitchFamily="34" charset="0"/>
            </a:endParaRPr>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29699"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29700"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14991C84-A5C7-4EFD-87A9-2BB62BD93A36}" type="slidenum">
              <a:rPr kumimoji="0" lang="en-GB" altLang="en-US" sz="1300">
                <a:latin typeface="Tahoma" pitchFamily="34" charset="0"/>
              </a:rPr>
              <a:pPr/>
              <a:t>14</a:t>
            </a:fld>
            <a:endParaRPr kumimoji="0" lang="en-GB" altLang="en-US" sz="1300">
              <a:latin typeface="Tahoma" pitchFamily="34" charset="0"/>
            </a:endParaRPr>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31747"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31748"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DC858B1E-3A42-4C09-9584-2A0C0947EFB4}" type="slidenum">
              <a:rPr kumimoji="0" lang="en-GB" altLang="en-US" sz="1300">
                <a:latin typeface="Tahoma" pitchFamily="34" charset="0"/>
              </a:rPr>
              <a:pPr/>
              <a:t>15</a:t>
            </a:fld>
            <a:endParaRPr kumimoji="0" lang="en-GB" altLang="en-US" sz="1300">
              <a:latin typeface="Tahoma" pitchFamily="34" charset="0"/>
            </a:endParaRPr>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33795"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33796"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057BE87E-EBE1-4ACD-B5DF-D1E90F429551}" type="slidenum">
              <a:rPr kumimoji="0" lang="en-GB" altLang="en-US" sz="1300">
                <a:latin typeface="Tahoma" pitchFamily="34" charset="0"/>
              </a:rPr>
              <a:pPr/>
              <a:t>16</a:t>
            </a:fld>
            <a:endParaRPr kumimoji="0" lang="en-GB" altLang="en-US" sz="1300">
              <a:latin typeface="Tahoma" pitchFamily="34" charset="0"/>
            </a:endParaRPr>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35843"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35844"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8DBA3F00-AB04-4AD3-A19B-992EDEA5AF89}" type="slidenum">
              <a:rPr kumimoji="0" lang="en-GB" altLang="en-US" sz="1300">
                <a:latin typeface="Tahoma" pitchFamily="34" charset="0"/>
              </a:rPr>
              <a:pPr/>
              <a:t>17</a:t>
            </a:fld>
            <a:endParaRPr kumimoji="0" lang="en-GB" altLang="en-US" sz="1300">
              <a:latin typeface="Tahoma" pitchFamily="34" charset="0"/>
            </a:endParaRPr>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37891"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37892"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38F2080D-D13D-4965-A4CB-3BD7387788B5}" type="slidenum">
              <a:rPr kumimoji="0" lang="en-GB" altLang="en-US" sz="1300">
                <a:latin typeface="Tahoma" pitchFamily="34" charset="0"/>
              </a:rPr>
              <a:pPr/>
              <a:t>18</a:t>
            </a:fld>
            <a:endParaRPr kumimoji="0" lang="en-GB" altLang="en-US" sz="1300">
              <a:latin typeface="Tahoma" pitchFamily="34" charset="0"/>
            </a:endParaRPr>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39939"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39940"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C4772837-A8AE-45C0-8AFD-7C2372444F40}" type="slidenum">
              <a:rPr kumimoji="0" lang="en-GB" altLang="en-US" sz="1300">
                <a:latin typeface="Tahoma" pitchFamily="34" charset="0"/>
              </a:rPr>
              <a:pPr/>
              <a:t>19</a:t>
            </a:fld>
            <a:endParaRPr kumimoji="0" lang="en-GB" altLang="en-US" sz="1300">
              <a:latin typeface="Tahoma" pitchFamily="34" charset="0"/>
            </a:endParaRPr>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41987"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41988"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2B762817-4952-4CB6-B350-B679A84EF1EF}" type="slidenum">
              <a:rPr kumimoji="0" lang="en-GB" altLang="en-US" sz="1300">
                <a:latin typeface="Tahoma" pitchFamily="34" charset="0"/>
              </a:rPr>
              <a:pPr/>
              <a:t>20</a:t>
            </a:fld>
            <a:endParaRPr kumimoji="0" lang="en-GB" altLang="en-US" sz="1300">
              <a:latin typeface="Tahoma" pitchFamily="34"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44035"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44036"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05C01763-C628-41EB-8EC6-B7BF00193423}" type="slidenum">
              <a:rPr kumimoji="0" lang="en-GB" altLang="en-US" sz="1300">
                <a:latin typeface="Tahoma" pitchFamily="34" charset="0"/>
              </a:rPr>
              <a:pPr/>
              <a:t>21</a:t>
            </a:fld>
            <a:endParaRPr kumimoji="0" lang="en-GB" altLang="en-US" sz="1300">
              <a:latin typeface="Tahoma" pitchFamily="34" charset="0"/>
            </a:endParaRPr>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46083"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46084"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4A4FDC48-E15B-47E1-95FE-B0951E56E925}" type="slidenum">
              <a:rPr kumimoji="0" lang="en-GB" altLang="en-US" sz="1300">
                <a:latin typeface="Tahoma" pitchFamily="34" charset="0"/>
              </a:rPr>
              <a:pPr/>
              <a:t>22</a:t>
            </a:fld>
            <a:endParaRPr kumimoji="0" lang="en-GB" altLang="en-US" sz="1300">
              <a:latin typeface="Tahoma" pitchFamily="34" charset="0"/>
            </a:endParaRPr>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9219"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9220"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43648A62-800A-41E7-BF65-D5F2DA0831C9}" type="slidenum">
              <a:rPr kumimoji="0" lang="en-GB" altLang="en-US" sz="1300">
                <a:latin typeface="Tahoma" pitchFamily="34" charset="0"/>
              </a:rPr>
              <a:pPr/>
              <a:t>3</a:t>
            </a:fld>
            <a:endParaRPr kumimoji="0" lang="en-GB" altLang="en-US" sz="1300">
              <a:latin typeface="Tahoma" pitchFamily="34" charset="0"/>
            </a:endParaRPr>
          </a:p>
        </p:txBody>
      </p:sp>
      <p:sp>
        <p:nvSpPr>
          <p:cNvPr id="9221" name="Rectangle 2"/>
          <p:cNvSpPr>
            <a:spLocks noGrp="1" noRot="1" noChangeAspect="1" noChangeArrowheads="1" noTextEdit="1"/>
          </p:cNvSpPr>
          <p:nvPr>
            <p:ph type="sldImg"/>
          </p:nvPr>
        </p:nvSpPr>
        <p:spPr>
          <a:ln/>
        </p:spPr>
      </p:sp>
      <p:sp>
        <p:nvSpPr>
          <p:cNvPr id="922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49155"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49156"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036501CC-A8DE-4155-AD1B-090E8CA09306}" type="slidenum">
              <a:rPr kumimoji="0" lang="en-GB" altLang="en-US" sz="1300">
                <a:latin typeface="Tahoma" pitchFamily="34" charset="0"/>
              </a:rPr>
              <a:pPr/>
              <a:t>24</a:t>
            </a:fld>
            <a:endParaRPr kumimoji="0" lang="en-GB" altLang="en-US" sz="1300">
              <a:latin typeface="Tahoma" pitchFamily="34" charset="0"/>
            </a:endParaRPr>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11267"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11268"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C9B64884-CBF2-469B-AE5C-3C9531BE746B}" type="slidenum">
              <a:rPr kumimoji="0" lang="en-GB" altLang="en-US" sz="1300">
                <a:latin typeface="Tahoma" pitchFamily="34" charset="0"/>
              </a:rPr>
              <a:pPr/>
              <a:t>4</a:t>
            </a:fld>
            <a:endParaRPr kumimoji="0" lang="en-GB" altLang="en-US" sz="1300">
              <a:latin typeface="Tahoma" pitchFamily="34" charset="0"/>
            </a:endParaRPr>
          </a:p>
        </p:txBody>
      </p:sp>
      <p:sp>
        <p:nvSpPr>
          <p:cNvPr id="11269" name="Rectangle 2"/>
          <p:cNvSpPr>
            <a:spLocks noGrp="1" noRot="1" noChangeAspect="1" noChangeArrowheads="1" noTextEdit="1"/>
          </p:cNvSpPr>
          <p:nvPr>
            <p:ph type="sldImg"/>
          </p:nvPr>
        </p:nvSpPr>
        <p:spPr>
          <a:ln/>
        </p:spPr>
      </p:sp>
      <p:sp>
        <p:nvSpPr>
          <p:cNvPr id="1127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13315"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13316"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FC83747C-B5C8-4590-B571-98E166641A71}" type="slidenum">
              <a:rPr kumimoji="0" lang="en-GB" altLang="en-US" sz="1300">
                <a:latin typeface="Tahoma" pitchFamily="34" charset="0"/>
              </a:rPr>
              <a:pPr/>
              <a:t>5</a:t>
            </a:fld>
            <a:endParaRPr kumimoji="0" lang="en-GB" altLang="en-US" sz="1300">
              <a:latin typeface="Tahoma" pitchFamily="34" charset="0"/>
            </a:endParaRPr>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15363"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15364"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9778AB48-8EA5-40D6-A1AD-73AF2ADECBA4}" type="slidenum">
              <a:rPr kumimoji="0" lang="en-GB" altLang="en-US" sz="1300">
                <a:latin typeface="Tahoma" pitchFamily="34" charset="0"/>
              </a:rPr>
              <a:pPr/>
              <a:t>6</a:t>
            </a:fld>
            <a:endParaRPr kumimoji="0" lang="en-GB" altLang="en-US" sz="1300">
              <a:latin typeface="Tahoma" pitchFamily="34" charset="0"/>
            </a:endParaRPr>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17411"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17412"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1181F05A-D565-41FE-9ED8-ABEF6F5E7B93}" type="slidenum">
              <a:rPr kumimoji="0" lang="en-GB" altLang="en-US" sz="1300">
                <a:latin typeface="Tahoma" pitchFamily="34" charset="0"/>
              </a:rPr>
              <a:pPr/>
              <a:t>7</a:t>
            </a:fld>
            <a:endParaRPr kumimoji="0" lang="en-GB" altLang="en-US" sz="1300">
              <a:latin typeface="Tahoma" pitchFamily="34"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19459"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19460"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751A4E69-3131-4D34-A98B-71FE4D34D756}" type="slidenum">
              <a:rPr kumimoji="0" lang="en-GB" altLang="en-US" sz="1300">
                <a:latin typeface="Tahoma" pitchFamily="34" charset="0"/>
              </a:rPr>
              <a:pPr/>
              <a:t>8</a:t>
            </a:fld>
            <a:endParaRPr kumimoji="0" lang="en-GB" altLang="en-US" sz="1300">
              <a:latin typeface="Tahoma" pitchFamily="34" charset="0"/>
            </a:endParaRPr>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21507"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21508"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F2BCD351-3641-492C-9F41-332A14E77A51}" type="slidenum">
              <a:rPr kumimoji="0" lang="en-GB" altLang="en-US" sz="1300">
                <a:latin typeface="Tahoma" pitchFamily="34" charset="0"/>
              </a:rPr>
              <a:pPr/>
              <a:t>9</a:t>
            </a:fld>
            <a:endParaRPr kumimoji="0" lang="en-GB" altLang="en-US" sz="1300">
              <a:latin typeface="Tahoma" pitchFamily="34" charset="0"/>
            </a:endParaRPr>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hdr" sz="quarter"/>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Prof. Qiming Zhou</a:t>
            </a:r>
          </a:p>
        </p:txBody>
      </p:sp>
      <p:sp>
        <p:nvSpPr>
          <p:cNvPr id="23555" name="Rectangle 12"/>
          <p:cNvSpPr>
            <a:spLocks noGrp="1" noChangeArrowheads="1"/>
          </p:cNvSpPr>
          <p:nvPr>
            <p:ph type="ftr" sz="quarter" idx="4"/>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r>
              <a:rPr kumimoji="0" lang="en-GB" altLang="en-US" sz="1300" smtClean="0">
                <a:latin typeface="Tahoma" pitchFamily="34" charset="0"/>
              </a:rPr>
              <a:t>The Nature of Geographical Data</a:t>
            </a:r>
          </a:p>
        </p:txBody>
      </p:sp>
      <p:sp>
        <p:nvSpPr>
          <p:cNvPr id="23556" name="Rectangle 13"/>
          <p:cNvSpPr>
            <a:spLocks noGrp="1" noChangeArrowheads="1"/>
          </p:cNvSpPr>
          <p:nvPr>
            <p:ph type="sldNum" sz="quarter" idx="5"/>
          </p:nvPr>
        </p:nvSpPr>
        <p:spPr>
          <a:noFill/>
        </p:spPr>
        <p:txBody>
          <a:bodyPr/>
          <a:lstStyle>
            <a:lvl1pPr defTabSz="960438">
              <a:defRPr kumimoji="1" sz="1200">
                <a:solidFill>
                  <a:schemeClr val="tx1"/>
                </a:solidFill>
                <a:latin typeface="Arial" charset="0"/>
              </a:defRPr>
            </a:lvl1pPr>
            <a:lvl2pPr defTabSz="960438">
              <a:defRPr kumimoji="1" sz="1200">
                <a:solidFill>
                  <a:schemeClr val="tx1"/>
                </a:solidFill>
                <a:latin typeface="Arial" charset="0"/>
              </a:defRPr>
            </a:lvl2pPr>
            <a:lvl3pPr defTabSz="960438">
              <a:defRPr kumimoji="1" sz="1200">
                <a:solidFill>
                  <a:schemeClr val="tx1"/>
                </a:solidFill>
                <a:latin typeface="Arial" charset="0"/>
              </a:defRPr>
            </a:lvl3pPr>
            <a:lvl4pPr defTabSz="960438">
              <a:defRPr kumimoji="1" sz="1200">
                <a:solidFill>
                  <a:schemeClr val="tx1"/>
                </a:solidFill>
                <a:latin typeface="Arial" charset="0"/>
              </a:defRPr>
            </a:lvl4pPr>
            <a:lvl5pPr defTabSz="960438">
              <a:defRPr kumimoji="1" sz="1200">
                <a:solidFill>
                  <a:schemeClr val="tx1"/>
                </a:solidFill>
                <a:latin typeface="Arial" charset="0"/>
              </a:defRPr>
            </a:lvl5pPr>
            <a:lvl6pPr marL="2514600" indent="-228600" defTabSz="960438" eaLnBrk="0" fontAlgn="base" hangingPunct="0">
              <a:spcBef>
                <a:spcPct val="30000"/>
              </a:spcBef>
              <a:spcAft>
                <a:spcPct val="0"/>
              </a:spcAft>
              <a:defRPr kumimoji="1" sz="1200">
                <a:solidFill>
                  <a:schemeClr val="tx1"/>
                </a:solidFill>
                <a:latin typeface="Arial" charset="0"/>
              </a:defRPr>
            </a:lvl6pPr>
            <a:lvl7pPr marL="2971800" indent="-228600" defTabSz="960438" eaLnBrk="0" fontAlgn="base" hangingPunct="0">
              <a:spcBef>
                <a:spcPct val="30000"/>
              </a:spcBef>
              <a:spcAft>
                <a:spcPct val="0"/>
              </a:spcAft>
              <a:defRPr kumimoji="1" sz="1200">
                <a:solidFill>
                  <a:schemeClr val="tx1"/>
                </a:solidFill>
                <a:latin typeface="Arial" charset="0"/>
              </a:defRPr>
            </a:lvl7pPr>
            <a:lvl8pPr marL="3429000" indent="-228600" defTabSz="960438" eaLnBrk="0" fontAlgn="base" hangingPunct="0">
              <a:spcBef>
                <a:spcPct val="30000"/>
              </a:spcBef>
              <a:spcAft>
                <a:spcPct val="0"/>
              </a:spcAft>
              <a:defRPr kumimoji="1" sz="1200">
                <a:solidFill>
                  <a:schemeClr val="tx1"/>
                </a:solidFill>
                <a:latin typeface="Arial" charset="0"/>
              </a:defRPr>
            </a:lvl8pPr>
            <a:lvl9pPr marL="3886200" indent="-228600" defTabSz="960438" eaLnBrk="0" fontAlgn="base" hangingPunct="0">
              <a:spcBef>
                <a:spcPct val="30000"/>
              </a:spcBef>
              <a:spcAft>
                <a:spcPct val="0"/>
              </a:spcAft>
              <a:defRPr kumimoji="1" sz="1200">
                <a:solidFill>
                  <a:schemeClr val="tx1"/>
                </a:solidFill>
                <a:latin typeface="Arial" charset="0"/>
              </a:defRPr>
            </a:lvl9pPr>
          </a:lstStyle>
          <a:p>
            <a:fld id="{85B5212F-4828-4C42-859E-31E16CACCF74}" type="slidenum">
              <a:rPr kumimoji="0" lang="en-GB" altLang="en-US" sz="1300">
                <a:latin typeface="Tahoma" pitchFamily="34" charset="0"/>
              </a:rPr>
              <a:pPr/>
              <a:t>10</a:t>
            </a:fld>
            <a:endParaRPr kumimoji="0" lang="en-GB" altLang="en-US" sz="1300">
              <a:latin typeface="Tahoma" pitchFamily="34"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1"/>
        </a:solidFill>
        <a:effectLst/>
      </p:bgPr>
    </p:bg>
    <p:spTree>
      <p:nvGrpSpPr>
        <p:cNvPr id="1" name=""/>
        <p:cNvGrpSpPr/>
        <p:nvPr/>
      </p:nvGrpSpPr>
      <p:grpSpPr>
        <a:xfrm>
          <a:off x="0" y="0"/>
          <a:ext cx="0" cy="0"/>
          <a:chOff x="0" y="0"/>
          <a:chExt cx="0" cy="0"/>
        </a:xfrm>
      </p:grpSpPr>
      <p:sp>
        <p:nvSpPr>
          <p:cNvPr id="3" name="Arc 2"/>
          <p:cNvSpPr>
            <a:spLocks/>
          </p:cNvSpPr>
          <p:nvPr/>
        </p:nvSpPr>
        <p:spPr bwMode="auto">
          <a:xfrm>
            <a:off x="0" y="793750"/>
            <a:ext cx="3648075" cy="56864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IQ"/>
          </a:p>
        </p:txBody>
      </p:sp>
      <p:pic>
        <p:nvPicPr>
          <p:cNvPr id="4" name="Picture 8" descr="ApLeChau_was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 y="860425"/>
            <a:ext cx="59055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xmlns="" id="{686A5782-5B05-487A-8145-DD7199FD7557}"/>
              </a:ext>
            </a:extLst>
          </p:cNvPr>
          <p:cNvSpPr txBox="1">
            <a:spLocks noChangeArrowheads="1"/>
          </p:cNvSpPr>
          <p:nvPr/>
        </p:nvSpPr>
        <p:spPr bwMode="auto">
          <a:xfrm>
            <a:off x="192088" y="6192838"/>
            <a:ext cx="4321175" cy="30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en-US" sz="1400" dirty="0">
                <a:solidFill>
                  <a:schemeClr val="tx2"/>
                </a:solidFill>
              </a:rPr>
              <a:t>Copyright, 1998-2017 © </a:t>
            </a:r>
            <a:r>
              <a:rPr lang="en-US" altLang="en-US" sz="1400" dirty="0" err="1">
                <a:solidFill>
                  <a:schemeClr val="tx2"/>
                </a:solidFill>
              </a:rPr>
              <a:t>Qiming</a:t>
            </a:r>
            <a:r>
              <a:rPr lang="en-US" altLang="en-US" sz="1400" dirty="0">
                <a:solidFill>
                  <a:schemeClr val="tx2"/>
                </a:solidFill>
              </a:rPr>
              <a:t> Zhou</a:t>
            </a:r>
            <a:endParaRPr lang="en-US" altLang="en-US" sz="2000" dirty="0">
              <a:solidFill>
                <a:schemeClr val="tx2"/>
              </a:solidFill>
              <a:effectLst>
                <a:outerShdw blurRad="38100" dist="38100" dir="2700000" algn="tl">
                  <a:srgbClr val="C0C0C0"/>
                </a:outerShdw>
              </a:effectLst>
            </a:endParaRPr>
          </a:p>
        </p:txBody>
      </p:sp>
      <p:pic>
        <p:nvPicPr>
          <p:cNvPr id="6" name="Picture 10" descr="hkbu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141288"/>
            <a:ext cx="28511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hkhosp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2805113"/>
            <a:ext cx="652938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mod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1475" y="3236913"/>
            <a:ext cx="45132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GISon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1038" y="287338"/>
            <a:ext cx="55213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a:extLst>
              <a:ext uri="{FF2B5EF4-FFF2-40B4-BE49-F238E27FC236}">
                <a16:creationId xmlns:a16="http://schemas.microsoft.com/office/drawing/2014/main" xmlns="" id="{3A23DDD6-2A06-486B-B839-CB70F91DD0DF}"/>
              </a:ext>
            </a:extLst>
          </p:cNvPr>
          <p:cNvSpPr>
            <a:spLocks noChangeArrowheads="1"/>
          </p:cNvSpPr>
          <p:nvPr/>
        </p:nvSpPr>
        <p:spPr bwMode="auto">
          <a:xfrm>
            <a:off x="7315200" y="6192838"/>
            <a:ext cx="396716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chemeClr val="tx1"/>
                </a:solidFill>
                <a:latin typeface="Tahoma" panose="020B0604030504040204" pitchFamily="34" charset="0"/>
              </a:defRPr>
            </a:lvl1pPr>
            <a:lvl2pPr marL="742950" indent="-285750">
              <a:spcBef>
                <a:spcPct val="20000"/>
              </a:spcBef>
              <a:defRPr kumimoji="1" sz="1200">
                <a:solidFill>
                  <a:schemeClr val="tx1"/>
                </a:solidFill>
                <a:latin typeface="Tahoma" panose="020B0604030504040204" pitchFamily="34" charset="0"/>
              </a:defRPr>
            </a:lvl2pPr>
            <a:lvl3pPr marL="1143000" indent="-228600">
              <a:spcBef>
                <a:spcPct val="20000"/>
              </a:spcBef>
              <a:defRPr kumimoji="1" sz="1200">
                <a:solidFill>
                  <a:schemeClr val="tx1"/>
                </a:solidFill>
                <a:latin typeface="Tahoma" panose="020B0604030504040204" pitchFamily="34" charset="0"/>
              </a:defRPr>
            </a:lvl3pPr>
            <a:lvl4pPr marL="1600200" indent="-228600">
              <a:spcBef>
                <a:spcPct val="20000"/>
              </a:spcBef>
              <a:defRPr kumimoji="1" sz="1200">
                <a:solidFill>
                  <a:schemeClr val="tx1"/>
                </a:solidFill>
                <a:latin typeface="Tahoma" panose="020B0604030504040204" pitchFamily="34" charset="0"/>
              </a:defRPr>
            </a:lvl4pPr>
            <a:lvl5pPr marL="2057400" indent="-228600">
              <a:spcBef>
                <a:spcPct val="20000"/>
              </a:spcBef>
              <a:defRPr kumimoji="1" sz="1200">
                <a:solidFill>
                  <a:schemeClr val="tx1"/>
                </a:solidFill>
                <a:latin typeface="Tahoma" panose="020B0604030504040204" pitchFamily="34" charset="0"/>
              </a:defRPr>
            </a:lvl5pPr>
            <a:lvl6pPr marL="2514600" indent="-228600" eaLnBrk="0" fontAlgn="base" hangingPunct="0">
              <a:spcBef>
                <a:spcPct val="20000"/>
              </a:spcBef>
              <a:spcAft>
                <a:spcPct val="0"/>
              </a:spcAft>
              <a:defRPr kumimoji="1" sz="1200">
                <a:solidFill>
                  <a:schemeClr val="tx1"/>
                </a:solidFill>
                <a:latin typeface="Tahoma" panose="020B0604030504040204" pitchFamily="34" charset="0"/>
              </a:defRPr>
            </a:lvl6pPr>
            <a:lvl7pPr marL="2971800" indent="-228600" eaLnBrk="0" fontAlgn="base" hangingPunct="0">
              <a:spcBef>
                <a:spcPct val="20000"/>
              </a:spcBef>
              <a:spcAft>
                <a:spcPct val="0"/>
              </a:spcAft>
              <a:defRPr kumimoji="1" sz="1200">
                <a:solidFill>
                  <a:schemeClr val="tx1"/>
                </a:solidFill>
                <a:latin typeface="Tahoma" panose="020B0604030504040204" pitchFamily="34" charset="0"/>
              </a:defRPr>
            </a:lvl7pPr>
            <a:lvl8pPr marL="3429000" indent="-228600" eaLnBrk="0" fontAlgn="base" hangingPunct="0">
              <a:spcBef>
                <a:spcPct val="20000"/>
              </a:spcBef>
              <a:spcAft>
                <a:spcPct val="0"/>
              </a:spcAft>
              <a:defRPr kumimoji="1" sz="1200">
                <a:solidFill>
                  <a:schemeClr val="tx1"/>
                </a:solidFill>
                <a:latin typeface="Tahoma" panose="020B0604030504040204" pitchFamily="34" charset="0"/>
              </a:defRPr>
            </a:lvl8pPr>
            <a:lvl9pPr marL="3886200" indent="-228600" eaLnBrk="0" fontAlgn="base" hangingPunct="0">
              <a:spcBef>
                <a:spcPct val="20000"/>
              </a:spcBef>
              <a:spcAft>
                <a:spcPct val="0"/>
              </a:spcAft>
              <a:defRPr kumimoji="1" sz="1200">
                <a:solidFill>
                  <a:schemeClr val="tx1"/>
                </a:solidFill>
                <a:latin typeface="Tahoma" panose="020B0604030504040204" pitchFamily="34" charset="0"/>
              </a:defRPr>
            </a:lvl9pPr>
          </a:lstStyle>
          <a:p>
            <a:pPr>
              <a:defRPr/>
            </a:pPr>
            <a:r>
              <a:rPr lang="en-US" altLang="en-US" sz="1400">
                <a:solidFill>
                  <a:schemeClr val="hlink"/>
                </a:solidFill>
                <a:latin typeface="Arial" panose="020B0604020202020204" pitchFamily="34" charset="0"/>
              </a:rPr>
              <a:t>GEOG4017. Geographical Information Systems</a:t>
            </a:r>
          </a:p>
        </p:txBody>
      </p:sp>
      <p:sp>
        <p:nvSpPr>
          <p:cNvPr id="417801" name="Rectangle 9"/>
          <p:cNvSpPr>
            <a:spLocks noGrp="1" noChangeArrowheads="1"/>
          </p:cNvSpPr>
          <p:nvPr>
            <p:ph type="ctrTitle" sz="quarter"/>
          </p:nvPr>
        </p:nvSpPr>
        <p:spPr>
          <a:xfrm>
            <a:off x="1224533" y="2011555"/>
            <a:ext cx="9361040" cy="1587043"/>
          </a:xfrm>
          <a:extLst>
            <a:ext uri="{AF507438-7753-43E0-B8FC-AC1667EBCBE1}">
              <a14:hiddenEffects xmlns:a14="http://schemas.microsoft.com/office/drawing/2010/main">
                <a:effectLst>
                  <a:outerShdw dist="35921" dir="2700000" algn="ctr" rotWithShape="0">
                    <a:schemeClr val="accent2"/>
                  </a:outerShdw>
                </a:effectLst>
              </a14:hiddenEffects>
            </a:ext>
          </a:extLst>
        </p:spPr>
        <p:txBody>
          <a:bodyPr anchor="b"/>
          <a:lstStyle>
            <a:lvl1pPr>
              <a:lnSpc>
                <a:spcPct val="80000"/>
              </a:lnSpc>
              <a:defRPr sz="6000">
                <a:solidFill>
                  <a:srgbClr val="003366"/>
                </a:solidFill>
                <a:effectLst>
                  <a:outerShdw blurRad="38100" dist="38100" dir="2700000" algn="tl">
                    <a:srgbClr val="C0C0C0"/>
                  </a:outerShdw>
                </a:effectLst>
                <a:latin typeface="Arial" charset="0"/>
              </a:defRPr>
            </a:lvl1pPr>
          </a:lstStyle>
          <a:p>
            <a:pPr lvl="0"/>
            <a:r>
              <a:rPr lang="ar-SA" altLang="en-US" noProof="0" smtClean="0"/>
              <a:t>انقر لتحرير نمط العنوان الرئيسي</a:t>
            </a:r>
            <a:endParaRPr lang="en-US" altLang="en-US" noProof="0" dirty="0"/>
          </a:p>
        </p:txBody>
      </p:sp>
    </p:spTree>
    <p:extLst>
      <p:ext uri="{BB962C8B-B14F-4D97-AF65-F5344CB8AC3E}">
        <p14:creationId xmlns:p14="http://schemas.microsoft.com/office/powerpoint/2010/main" val="2126592377"/>
      </p:ext>
    </p:extLst>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5">
            <a:extLst>
              <a:ext uri="{FF2B5EF4-FFF2-40B4-BE49-F238E27FC236}">
                <a16:creationId xmlns:a16="http://schemas.microsoft.com/office/drawing/2014/main" xmlns="" id="{02471B46-BEE0-4F64-A4F5-A6422F651691}"/>
              </a:ext>
            </a:extLst>
          </p:cNvPr>
          <p:cNvSpPr>
            <a:spLocks noGrp="1" noChangeArrowheads="1"/>
          </p:cNvSpPr>
          <p:nvPr>
            <p:ph type="dt" sz="half" idx="10"/>
          </p:nvPr>
        </p:nvSpPr>
        <p:spPr>
          <a:ln/>
        </p:spPr>
        <p:txBody>
          <a:bodyPr/>
          <a:lstStyle>
            <a:lvl1pPr>
              <a:defRPr/>
            </a:lvl1pPr>
          </a:lstStyle>
          <a:p>
            <a:pPr>
              <a:defRPr/>
            </a:pPr>
            <a:fld id="{81F8582F-A12E-4B06-A721-6AB93EA14D0D}" type="datetime1">
              <a:rPr lang="en-GB"/>
              <a:pPr>
                <a:defRPr/>
              </a:pPr>
              <a:t>28/12/2019</a:t>
            </a:fld>
            <a:endParaRPr lang="en-GB"/>
          </a:p>
        </p:txBody>
      </p:sp>
      <p:sp>
        <p:nvSpPr>
          <p:cNvPr id="5" name="Rectangle 6">
            <a:extLst>
              <a:ext uri="{FF2B5EF4-FFF2-40B4-BE49-F238E27FC236}">
                <a16:creationId xmlns:a16="http://schemas.microsoft.com/office/drawing/2014/main" xmlns="" id="{E5D59E24-5588-491A-AE6C-100BF4B61E95}"/>
              </a:ext>
            </a:extLst>
          </p:cNvPr>
          <p:cNvSpPr>
            <a:spLocks noGrp="1" noChangeArrowheads="1"/>
          </p:cNvSpPr>
          <p:nvPr>
            <p:ph type="ftr" sz="quarter" idx="11"/>
          </p:nvPr>
        </p:nvSpPr>
        <p:spPr>
          <a:ln/>
        </p:spPr>
        <p:txBody>
          <a:bodyPr/>
          <a:lstStyle>
            <a:lvl1pPr>
              <a:defRPr/>
            </a:lvl1pPr>
          </a:lstStyle>
          <a:p>
            <a:pPr>
              <a:defRPr/>
            </a:pPr>
            <a:r>
              <a:rPr lang="en-GB"/>
              <a:t>Representing the Real World</a:t>
            </a:r>
          </a:p>
        </p:txBody>
      </p:sp>
      <p:sp>
        <p:nvSpPr>
          <p:cNvPr id="6" name="Rectangle 7">
            <a:extLst>
              <a:ext uri="{FF2B5EF4-FFF2-40B4-BE49-F238E27FC236}">
                <a16:creationId xmlns:a16="http://schemas.microsoft.com/office/drawing/2014/main" xmlns="" id="{BA3EAFF8-5736-4D40-A64C-65941C910466}"/>
              </a:ext>
            </a:extLst>
          </p:cNvPr>
          <p:cNvSpPr>
            <a:spLocks noGrp="1" noChangeArrowheads="1"/>
          </p:cNvSpPr>
          <p:nvPr>
            <p:ph type="sldNum" sz="quarter" idx="12"/>
          </p:nvPr>
        </p:nvSpPr>
        <p:spPr>
          <a:ln/>
        </p:spPr>
        <p:txBody>
          <a:bodyPr/>
          <a:lstStyle>
            <a:lvl1pPr>
              <a:defRPr/>
            </a:lvl1pPr>
          </a:lstStyle>
          <a:p>
            <a:fld id="{B2600BA0-8FD7-486D-B144-A8BBC47E96C4}" type="slidenum">
              <a:rPr lang="en-GB"/>
              <a:pPr/>
              <a:t>‹#›</a:t>
            </a:fld>
            <a:endParaRPr lang="en-GB"/>
          </a:p>
        </p:txBody>
      </p:sp>
    </p:spTree>
    <p:extLst>
      <p:ext uri="{BB962C8B-B14F-4D97-AF65-F5344CB8AC3E}">
        <p14:creationId xmlns:p14="http://schemas.microsoft.com/office/powerpoint/2010/main" val="3095296527"/>
      </p:ext>
    </p:extLst>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Rectangle 5">
            <a:extLst>
              <a:ext uri="{FF2B5EF4-FFF2-40B4-BE49-F238E27FC236}">
                <a16:creationId xmlns:a16="http://schemas.microsoft.com/office/drawing/2014/main" xmlns="" id="{02471B46-BEE0-4F64-A4F5-A6422F651691}"/>
              </a:ext>
            </a:extLst>
          </p:cNvPr>
          <p:cNvSpPr>
            <a:spLocks noGrp="1" noChangeArrowheads="1"/>
          </p:cNvSpPr>
          <p:nvPr>
            <p:ph type="dt" sz="half" idx="10"/>
          </p:nvPr>
        </p:nvSpPr>
        <p:spPr>
          <a:ln/>
        </p:spPr>
        <p:txBody>
          <a:bodyPr/>
          <a:lstStyle>
            <a:lvl1pPr>
              <a:defRPr/>
            </a:lvl1pPr>
          </a:lstStyle>
          <a:p>
            <a:pPr>
              <a:defRPr/>
            </a:pPr>
            <a:fld id="{0D6340CC-A014-4E45-8617-E74B954E2551}" type="datetime1">
              <a:rPr lang="en-GB"/>
              <a:pPr>
                <a:defRPr/>
              </a:pPr>
              <a:t>28/12/2019</a:t>
            </a:fld>
            <a:endParaRPr lang="en-GB"/>
          </a:p>
        </p:txBody>
      </p:sp>
      <p:sp>
        <p:nvSpPr>
          <p:cNvPr id="4" name="Rectangle 6">
            <a:extLst>
              <a:ext uri="{FF2B5EF4-FFF2-40B4-BE49-F238E27FC236}">
                <a16:creationId xmlns:a16="http://schemas.microsoft.com/office/drawing/2014/main" xmlns="" id="{E5D59E24-5588-491A-AE6C-100BF4B61E95}"/>
              </a:ext>
            </a:extLst>
          </p:cNvPr>
          <p:cNvSpPr>
            <a:spLocks noGrp="1" noChangeArrowheads="1"/>
          </p:cNvSpPr>
          <p:nvPr>
            <p:ph type="ftr" sz="quarter" idx="11"/>
          </p:nvPr>
        </p:nvSpPr>
        <p:spPr>
          <a:ln/>
        </p:spPr>
        <p:txBody>
          <a:bodyPr/>
          <a:lstStyle>
            <a:lvl1pPr>
              <a:defRPr/>
            </a:lvl1pPr>
          </a:lstStyle>
          <a:p>
            <a:pPr>
              <a:defRPr/>
            </a:pPr>
            <a:r>
              <a:rPr lang="en-GB"/>
              <a:t>Representing the Real World</a:t>
            </a:r>
          </a:p>
        </p:txBody>
      </p:sp>
      <p:sp>
        <p:nvSpPr>
          <p:cNvPr id="5" name="Rectangle 7">
            <a:extLst>
              <a:ext uri="{FF2B5EF4-FFF2-40B4-BE49-F238E27FC236}">
                <a16:creationId xmlns:a16="http://schemas.microsoft.com/office/drawing/2014/main" xmlns="" id="{BA3EAFF8-5736-4D40-A64C-65941C910466}"/>
              </a:ext>
            </a:extLst>
          </p:cNvPr>
          <p:cNvSpPr>
            <a:spLocks noGrp="1" noChangeArrowheads="1"/>
          </p:cNvSpPr>
          <p:nvPr>
            <p:ph type="sldNum" sz="quarter" idx="12"/>
          </p:nvPr>
        </p:nvSpPr>
        <p:spPr>
          <a:ln/>
        </p:spPr>
        <p:txBody>
          <a:bodyPr/>
          <a:lstStyle>
            <a:lvl1pPr>
              <a:defRPr/>
            </a:lvl1pPr>
          </a:lstStyle>
          <a:p>
            <a:fld id="{FB7F33B6-C141-4B3C-94AC-971851349B68}" type="slidenum">
              <a:rPr lang="en-GB"/>
              <a:pPr/>
              <a:t>‹#›</a:t>
            </a:fld>
            <a:endParaRPr lang="en-GB"/>
          </a:p>
        </p:txBody>
      </p:sp>
    </p:spTree>
    <p:extLst>
      <p:ext uri="{BB962C8B-B14F-4D97-AF65-F5344CB8AC3E}">
        <p14:creationId xmlns:p14="http://schemas.microsoft.com/office/powerpoint/2010/main" val="2196412713"/>
      </p:ext>
    </p:extLst>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02471B46-BEE0-4F64-A4F5-A6422F651691}"/>
              </a:ext>
            </a:extLst>
          </p:cNvPr>
          <p:cNvSpPr>
            <a:spLocks noGrp="1" noChangeArrowheads="1"/>
          </p:cNvSpPr>
          <p:nvPr>
            <p:ph type="dt" sz="half" idx="10"/>
          </p:nvPr>
        </p:nvSpPr>
        <p:spPr>
          <a:ln/>
        </p:spPr>
        <p:txBody>
          <a:bodyPr/>
          <a:lstStyle>
            <a:lvl1pPr>
              <a:defRPr/>
            </a:lvl1pPr>
          </a:lstStyle>
          <a:p>
            <a:pPr>
              <a:defRPr/>
            </a:pPr>
            <a:fld id="{FE786843-4E72-4F95-ACBA-477CDF1D0E76}" type="datetime1">
              <a:rPr lang="en-GB"/>
              <a:pPr>
                <a:defRPr/>
              </a:pPr>
              <a:t>28/12/2019</a:t>
            </a:fld>
            <a:endParaRPr lang="en-GB"/>
          </a:p>
        </p:txBody>
      </p:sp>
      <p:sp>
        <p:nvSpPr>
          <p:cNvPr id="3" name="Rectangle 6">
            <a:extLst>
              <a:ext uri="{FF2B5EF4-FFF2-40B4-BE49-F238E27FC236}">
                <a16:creationId xmlns:a16="http://schemas.microsoft.com/office/drawing/2014/main" xmlns="" id="{E5D59E24-5588-491A-AE6C-100BF4B61E95}"/>
              </a:ext>
            </a:extLst>
          </p:cNvPr>
          <p:cNvSpPr>
            <a:spLocks noGrp="1" noChangeArrowheads="1"/>
          </p:cNvSpPr>
          <p:nvPr>
            <p:ph type="ftr" sz="quarter" idx="11"/>
          </p:nvPr>
        </p:nvSpPr>
        <p:spPr>
          <a:ln/>
        </p:spPr>
        <p:txBody>
          <a:bodyPr/>
          <a:lstStyle>
            <a:lvl1pPr>
              <a:defRPr/>
            </a:lvl1pPr>
          </a:lstStyle>
          <a:p>
            <a:pPr>
              <a:defRPr/>
            </a:pPr>
            <a:r>
              <a:rPr lang="en-GB"/>
              <a:t>Representing the Real World</a:t>
            </a:r>
          </a:p>
        </p:txBody>
      </p:sp>
      <p:sp>
        <p:nvSpPr>
          <p:cNvPr id="4" name="Rectangle 7">
            <a:extLst>
              <a:ext uri="{FF2B5EF4-FFF2-40B4-BE49-F238E27FC236}">
                <a16:creationId xmlns:a16="http://schemas.microsoft.com/office/drawing/2014/main" xmlns="" id="{BA3EAFF8-5736-4D40-A64C-65941C910466}"/>
              </a:ext>
            </a:extLst>
          </p:cNvPr>
          <p:cNvSpPr>
            <a:spLocks noGrp="1" noChangeArrowheads="1"/>
          </p:cNvSpPr>
          <p:nvPr>
            <p:ph type="sldNum" sz="quarter" idx="12"/>
          </p:nvPr>
        </p:nvSpPr>
        <p:spPr>
          <a:ln/>
        </p:spPr>
        <p:txBody>
          <a:bodyPr/>
          <a:lstStyle>
            <a:lvl1pPr>
              <a:defRPr/>
            </a:lvl1pPr>
          </a:lstStyle>
          <a:p>
            <a:fld id="{3E7FA4C0-3C38-49E3-8017-A9FB46CB7BCD}" type="slidenum">
              <a:rPr lang="en-GB"/>
              <a:pPr/>
              <a:t>‹#›</a:t>
            </a:fld>
            <a:endParaRPr lang="en-GB"/>
          </a:p>
        </p:txBody>
      </p:sp>
    </p:spTree>
    <p:extLst>
      <p:ext uri="{BB962C8B-B14F-4D97-AF65-F5344CB8AC3E}">
        <p14:creationId xmlns:p14="http://schemas.microsoft.com/office/powerpoint/2010/main" val="1714829142"/>
      </p:ext>
    </p:extLst>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Title 1"/>
          <p:cNvSpPr>
            <a:spLocks noGrp="1"/>
          </p:cNvSpPr>
          <p:nvPr>
            <p:ph type="title"/>
          </p:nvPr>
        </p:nvSpPr>
        <p:spPr>
          <a:xfrm>
            <a:off x="2496449" y="576016"/>
            <a:ext cx="8737574" cy="1080029"/>
          </a:xfrm>
        </p:spPr>
        <p:txBody>
          <a:bodyPr/>
          <a:lstStyle/>
          <a:p>
            <a:r>
              <a:rPr lang="ar-SA" smtClean="0"/>
              <a:t>انقر لتحرير نمط العنوان الرئيسي</a:t>
            </a:r>
            <a:endParaRPr lang="en-AU"/>
          </a:p>
        </p:txBody>
      </p:sp>
      <p:sp>
        <p:nvSpPr>
          <p:cNvPr id="3" name="Table Placeholder 2"/>
          <p:cNvSpPr>
            <a:spLocks noGrp="1"/>
          </p:cNvSpPr>
          <p:nvPr>
            <p:ph type="tbl" idx="1"/>
          </p:nvPr>
        </p:nvSpPr>
        <p:spPr>
          <a:xfrm>
            <a:off x="2496449" y="1872051"/>
            <a:ext cx="8737574" cy="3888105"/>
          </a:xfrm>
        </p:spPr>
        <p:txBody>
          <a:bodyPr/>
          <a:lstStyle/>
          <a:p>
            <a:pPr lvl="0"/>
            <a:r>
              <a:rPr lang="ar-SA" noProof="0" smtClean="0"/>
              <a:t>انقر فوق الأيقونة لإضافة جدول</a:t>
            </a:r>
            <a:endParaRPr lang="en-AU" noProof="0"/>
          </a:p>
        </p:txBody>
      </p:sp>
      <p:sp>
        <p:nvSpPr>
          <p:cNvPr id="4" name="Rectangle 5">
            <a:extLst>
              <a:ext uri="{FF2B5EF4-FFF2-40B4-BE49-F238E27FC236}">
                <a16:creationId xmlns:a16="http://schemas.microsoft.com/office/drawing/2014/main" xmlns="" id="{02471B46-BEE0-4F64-A4F5-A6422F651691}"/>
              </a:ext>
            </a:extLst>
          </p:cNvPr>
          <p:cNvSpPr>
            <a:spLocks noGrp="1" noChangeArrowheads="1"/>
          </p:cNvSpPr>
          <p:nvPr>
            <p:ph type="dt" sz="half" idx="10"/>
          </p:nvPr>
        </p:nvSpPr>
        <p:spPr>
          <a:ln/>
        </p:spPr>
        <p:txBody>
          <a:bodyPr/>
          <a:lstStyle>
            <a:lvl1pPr>
              <a:defRPr/>
            </a:lvl1pPr>
          </a:lstStyle>
          <a:p>
            <a:pPr>
              <a:defRPr/>
            </a:pPr>
            <a:fld id="{64A4C6D3-8D92-43F0-98F6-419ADB3B135D}" type="datetime1">
              <a:rPr lang="en-GB"/>
              <a:pPr>
                <a:defRPr/>
              </a:pPr>
              <a:t>28/12/2019</a:t>
            </a:fld>
            <a:endParaRPr lang="en-GB"/>
          </a:p>
        </p:txBody>
      </p:sp>
      <p:sp>
        <p:nvSpPr>
          <p:cNvPr id="5" name="Rectangle 6">
            <a:extLst>
              <a:ext uri="{FF2B5EF4-FFF2-40B4-BE49-F238E27FC236}">
                <a16:creationId xmlns:a16="http://schemas.microsoft.com/office/drawing/2014/main" xmlns="" id="{E5D59E24-5588-491A-AE6C-100BF4B61E95}"/>
              </a:ext>
            </a:extLst>
          </p:cNvPr>
          <p:cNvSpPr>
            <a:spLocks noGrp="1" noChangeArrowheads="1"/>
          </p:cNvSpPr>
          <p:nvPr>
            <p:ph type="ftr" sz="quarter" idx="11"/>
          </p:nvPr>
        </p:nvSpPr>
        <p:spPr>
          <a:ln/>
        </p:spPr>
        <p:txBody>
          <a:bodyPr/>
          <a:lstStyle>
            <a:lvl1pPr>
              <a:defRPr/>
            </a:lvl1pPr>
          </a:lstStyle>
          <a:p>
            <a:pPr>
              <a:defRPr/>
            </a:pPr>
            <a:r>
              <a:rPr lang="en-GB"/>
              <a:t>Representing the Real World</a:t>
            </a:r>
          </a:p>
        </p:txBody>
      </p:sp>
      <p:sp>
        <p:nvSpPr>
          <p:cNvPr id="6" name="Rectangle 7">
            <a:extLst>
              <a:ext uri="{FF2B5EF4-FFF2-40B4-BE49-F238E27FC236}">
                <a16:creationId xmlns:a16="http://schemas.microsoft.com/office/drawing/2014/main" xmlns="" id="{BA3EAFF8-5736-4D40-A64C-65941C910466}"/>
              </a:ext>
            </a:extLst>
          </p:cNvPr>
          <p:cNvSpPr>
            <a:spLocks noGrp="1" noChangeArrowheads="1"/>
          </p:cNvSpPr>
          <p:nvPr>
            <p:ph type="sldNum" sz="quarter" idx="12"/>
          </p:nvPr>
        </p:nvSpPr>
        <p:spPr>
          <a:ln/>
        </p:spPr>
        <p:txBody>
          <a:bodyPr/>
          <a:lstStyle>
            <a:lvl1pPr>
              <a:defRPr/>
            </a:lvl1pPr>
          </a:lstStyle>
          <a:p>
            <a:fld id="{4FEF1A68-0744-4FD6-A5DF-AE0BE77ED366}" type="slidenum">
              <a:rPr lang="en-GB"/>
              <a:pPr/>
              <a:t>‹#›</a:t>
            </a:fld>
            <a:endParaRPr lang="en-GB"/>
          </a:p>
        </p:txBody>
      </p:sp>
    </p:spTree>
    <p:extLst>
      <p:ext uri="{BB962C8B-B14F-4D97-AF65-F5344CB8AC3E}">
        <p14:creationId xmlns:p14="http://schemas.microsoft.com/office/powerpoint/2010/main" val="2257449844"/>
      </p:ext>
    </p:extLst>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accent2"/>
            </a:gs>
          </a:gsLst>
          <a:lin ang="5400000" scaled="1"/>
        </a:gradFill>
        <a:effectLst/>
      </p:bgPr>
    </p:bg>
    <p:spTree>
      <p:nvGrpSpPr>
        <p:cNvPr id="1" name=""/>
        <p:cNvGrpSpPr/>
        <p:nvPr/>
      </p:nvGrpSpPr>
      <p:grpSpPr>
        <a:xfrm>
          <a:off x="0" y="0"/>
          <a:ext cx="0" cy="0"/>
          <a:chOff x="0" y="0"/>
          <a:chExt cx="0" cy="0"/>
        </a:xfrm>
      </p:grpSpPr>
      <p:pic>
        <p:nvPicPr>
          <p:cNvPr id="1026" name="Picture 2" descr="Background_side"/>
          <p:cNvPicPr>
            <a:picLocks noChangeAspect="1" noChangeArrowheads="1"/>
          </p:cNvPicPr>
          <p:nvPr/>
        </p:nvPicPr>
        <p:blipFill>
          <a:blip r:embed="rId7">
            <a:lum bright="18000" contrast="30000"/>
            <a:extLst>
              <a:ext uri="{28A0092B-C50C-407E-A947-70E740481C1C}">
                <a14:useLocalDpi xmlns:a14="http://schemas.microsoft.com/office/drawing/2010/main" val="0"/>
              </a:ext>
            </a:extLst>
          </a:blip>
          <a:srcRect/>
          <a:stretch>
            <a:fillRect/>
          </a:stretch>
        </p:blipFill>
        <p:spPr bwMode="auto">
          <a:xfrm>
            <a:off x="0" y="0"/>
            <a:ext cx="1512888"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800225" y="287338"/>
            <a:ext cx="9434513"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ar-SA" altLang="en-US" smtClean="0"/>
              <a:t>انقر لتحرير نمط العنوان الرئيسي</a:t>
            </a:r>
            <a:endParaRPr lang="en-US" altLang="en-US" smtClean="0"/>
          </a:p>
        </p:txBody>
      </p:sp>
      <p:sp>
        <p:nvSpPr>
          <p:cNvPr id="1028" name="Rectangle 4"/>
          <p:cNvSpPr>
            <a:spLocks noGrp="1" noChangeArrowheads="1"/>
          </p:cNvSpPr>
          <p:nvPr>
            <p:ph type="body" idx="1"/>
          </p:nvPr>
        </p:nvSpPr>
        <p:spPr bwMode="auto">
          <a:xfrm>
            <a:off x="1800225" y="1439863"/>
            <a:ext cx="943451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6773" name="Rectangle 5">
            <a:extLst>
              <a:ext uri="{FF2B5EF4-FFF2-40B4-BE49-F238E27FC236}">
                <a16:creationId xmlns:a16="http://schemas.microsoft.com/office/drawing/2014/main" xmlns="" id="{02471B46-BEE0-4F64-A4F5-A6422F651691}"/>
              </a:ext>
            </a:extLst>
          </p:cNvPr>
          <p:cNvSpPr>
            <a:spLocks noGrp="1" noChangeArrowheads="1"/>
          </p:cNvSpPr>
          <p:nvPr>
            <p:ph type="dt" sz="half" idx="2"/>
          </p:nvPr>
        </p:nvSpPr>
        <p:spPr bwMode="auto">
          <a:xfrm>
            <a:off x="192088" y="6048375"/>
            <a:ext cx="16081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spcBef>
                <a:spcPct val="0"/>
              </a:spcBef>
              <a:defRPr sz="1400">
                <a:solidFill>
                  <a:schemeClr val="accent1"/>
                </a:solidFill>
                <a:latin typeface="+mn-lt"/>
              </a:defRPr>
            </a:lvl1pPr>
          </a:lstStyle>
          <a:p>
            <a:pPr>
              <a:defRPr/>
            </a:pPr>
            <a:fld id="{B41B0378-507C-4C23-BCF3-4A8F2EF2BFBC}" type="datetime1">
              <a:rPr lang="en-GB"/>
              <a:pPr>
                <a:defRPr/>
              </a:pPr>
              <a:t>28/12/2019</a:t>
            </a:fld>
            <a:endParaRPr lang="en-GB"/>
          </a:p>
        </p:txBody>
      </p:sp>
      <p:sp>
        <p:nvSpPr>
          <p:cNvPr id="416774" name="Rectangle 6">
            <a:extLst>
              <a:ext uri="{FF2B5EF4-FFF2-40B4-BE49-F238E27FC236}">
                <a16:creationId xmlns:a16="http://schemas.microsoft.com/office/drawing/2014/main" xmlns="" id="{E5D59E24-5588-491A-AE6C-100BF4B61E95}"/>
              </a:ext>
            </a:extLst>
          </p:cNvPr>
          <p:cNvSpPr>
            <a:spLocks noGrp="1" noChangeArrowheads="1"/>
          </p:cNvSpPr>
          <p:nvPr>
            <p:ph type="ftr" sz="quarter" idx="3"/>
          </p:nvPr>
        </p:nvSpPr>
        <p:spPr bwMode="auto">
          <a:xfrm>
            <a:off x="2089150" y="6048375"/>
            <a:ext cx="82089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spcBef>
                <a:spcPct val="0"/>
              </a:spcBef>
              <a:defRPr sz="1400">
                <a:solidFill>
                  <a:schemeClr val="bg2"/>
                </a:solidFill>
                <a:latin typeface="+mn-lt"/>
              </a:defRPr>
            </a:lvl1pPr>
          </a:lstStyle>
          <a:p>
            <a:pPr>
              <a:defRPr/>
            </a:pPr>
            <a:r>
              <a:rPr lang="en-GB"/>
              <a:t>Representing the Real World</a:t>
            </a:r>
          </a:p>
        </p:txBody>
      </p:sp>
      <p:sp>
        <p:nvSpPr>
          <p:cNvPr id="416775" name="Rectangle 7">
            <a:extLst>
              <a:ext uri="{FF2B5EF4-FFF2-40B4-BE49-F238E27FC236}">
                <a16:creationId xmlns:a16="http://schemas.microsoft.com/office/drawing/2014/main" xmlns="" id="{BA3EAFF8-5736-4D40-A64C-65941C910466}"/>
              </a:ext>
            </a:extLst>
          </p:cNvPr>
          <p:cNvSpPr>
            <a:spLocks noGrp="1" noChangeArrowheads="1"/>
          </p:cNvSpPr>
          <p:nvPr>
            <p:ph type="sldNum" sz="quarter" idx="4"/>
          </p:nvPr>
        </p:nvSpPr>
        <p:spPr bwMode="auto">
          <a:xfrm>
            <a:off x="10585450" y="6048375"/>
            <a:ext cx="7445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chemeClr val="bg2"/>
                </a:solidFill>
                <a:latin typeface="Arial" charset="0"/>
              </a:defRPr>
            </a:lvl1pPr>
          </a:lstStyle>
          <a:p>
            <a:fld id="{A3DDA7E4-1542-4FBE-B872-912E0B9F027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15" r:id="rId1"/>
    <p:sldLayoutId id="2147483711" r:id="rId2"/>
    <p:sldLayoutId id="2147483712" r:id="rId3"/>
    <p:sldLayoutId id="2147483713" r:id="rId4"/>
    <p:sldLayoutId id="2147483714" r:id="rId5"/>
  </p:sldLayoutIdLst>
  <p:transition spd="med">
    <p:cover dir="r"/>
  </p:transition>
  <p:hf hdr="0" ftr="0" dt="0"/>
  <p:txStyles>
    <p:titleStyle>
      <a:lvl1pPr algn="l" rtl="1" eaLnBrk="1" fontAlgn="base" hangingPunct="1">
        <a:lnSpc>
          <a:spcPct val="70000"/>
        </a:lnSpc>
        <a:spcBef>
          <a:spcPct val="0"/>
        </a:spcBef>
        <a:spcAft>
          <a:spcPct val="0"/>
        </a:spcAft>
        <a:defRPr kumimoji="1" sz="4800" b="1">
          <a:solidFill>
            <a:schemeClr val="bg2"/>
          </a:solidFill>
          <a:latin typeface="+mj-lt"/>
          <a:ea typeface="+mj-ea"/>
          <a:cs typeface="+mj-cs"/>
        </a:defRPr>
      </a:lvl1pPr>
      <a:lvl2pPr algn="l" rtl="1" eaLnBrk="1" fontAlgn="base" hangingPunct="1">
        <a:lnSpc>
          <a:spcPct val="70000"/>
        </a:lnSpc>
        <a:spcBef>
          <a:spcPct val="0"/>
        </a:spcBef>
        <a:spcAft>
          <a:spcPct val="0"/>
        </a:spcAft>
        <a:defRPr kumimoji="1" sz="4800" b="1">
          <a:solidFill>
            <a:schemeClr val="bg2"/>
          </a:solidFill>
          <a:latin typeface="Arial Narrow" pitchFamily="34" charset="0"/>
        </a:defRPr>
      </a:lvl2pPr>
      <a:lvl3pPr algn="l" rtl="1" eaLnBrk="1" fontAlgn="base" hangingPunct="1">
        <a:lnSpc>
          <a:spcPct val="70000"/>
        </a:lnSpc>
        <a:spcBef>
          <a:spcPct val="0"/>
        </a:spcBef>
        <a:spcAft>
          <a:spcPct val="0"/>
        </a:spcAft>
        <a:defRPr kumimoji="1" sz="4800" b="1">
          <a:solidFill>
            <a:schemeClr val="bg2"/>
          </a:solidFill>
          <a:latin typeface="Arial Narrow" pitchFamily="34" charset="0"/>
        </a:defRPr>
      </a:lvl3pPr>
      <a:lvl4pPr algn="l" rtl="1" eaLnBrk="1" fontAlgn="base" hangingPunct="1">
        <a:lnSpc>
          <a:spcPct val="70000"/>
        </a:lnSpc>
        <a:spcBef>
          <a:spcPct val="0"/>
        </a:spcBef>
        <a:spcAft>
          <a:spcPct val="0"/>
        </a:spcAft>
        <a:defRPr kumimoji="1" sz="4800" b="1">
          <a:solidFill>
            <a:schemeClr val="bg2"/>
          </a:solidFill>
          <a:latin typeface="Arial Narrow" pitchFamily="34" charset="0"/>
        </a:defRPr>
      </a:lvl4pPr>
      <a:lvl5pPr algn="l" rtl="1" eaLnBrk="1" fontAlgn="base" hangingPunct="1">
        <a:lnSpc>
          <a:spcPct val="70000"/>
        </a:lnSpc>
        <a:spcBef>
          <a:spcPct val="0"/>
        </a:spcBef>
        <a:spcAft>
          <a:spcPct val="0"/>
        </a:spcAft>
        <a:defRPr kumimoji="1" sz="4800" b="1">
          <a:solidFill>
            <a:schemeClr val="bg2"/>
          </a:solidFill>
          <a:latin typeface="Arial Narrow" pitchFamily="34" charset="0"/>
        </a:defRPr>
      </a:lvl5pPr>
      <a:lvl6pPr marL="457200" algn="l" rtl="1" eaLnBrk="1" fontAlgn="base" hangingPunct="1">
        <a:lnSpc>
          <a:spcPct val="70000"/>
        </a:lnSpc>
        <a:spcBef>
          <a:spcPct val="0"/>
        </a:spcBef>
        <a:spcAft>
          <a:spcPct val="0"/>
        </a:spcAft>
        <a:defRPr kumimoji="1" sz="4800" b="1">
          <a:solidFill>
            <a:schemeClr val="bg2"/>
          </a:solidFill>
          <a:latin typeface="Arial Narrow" pitchFamily="34" charset="0"/>
        </a:defRPr>
      </a:lvl6pPr>
      <a:lvl7pPr marL="914400" algn="l" rtl="1" eaLnBrk="1" fontAlgn="base" hangingPunct="1">
        <a:lnSpc>
          <a:spcPct val="70000"/>
        </a:lnSpc>
        <a:spcBef>
          <a:spcPct val="0"/>
        </a:spcBef>
        <a:spcAft>
          <a:spcPct val="0"/>
        </a:spcAft>
        <a:defRPr kumimoji="1" sz="4800" b="1">
          <a:solidFill>
            <a:schemeClr val="bg2"/>
          </a:solidFill>
          <a:latin typeface="Arial Narrow" pitchFamily="34" charset="0"/>
        </a:defRPr>
      </a:lvl7pPr>
      <a:lvl8pPr marL="1371600" algn="l" rtl="1" eaLnBrk="1" fontAlgn="base" hangingPunct="1">
        <a:lnSpc>
          <a:spcPct val="70000"/>
        </a:lnSpc>
        <a:spcBef>
          <a:spcPct val="0"/>
        </a:spcBef>
        <a:spcAft>
          <a:spcPct val="0"/>
        </a:spcAft>
        <a:defRPr kumimoji="1" sz="4800" b="1">
          <a:solidFill>
            <a:schemeClr val="bg2"/>
          </a:solidFill>
          <a:latin typeface="Arial Narrow" pitchFamily="34" charset="0"/>
        </a:defRPr>
      </a:lvl8pPr>
      <a:lvl9pPr marL="1828800" algn="l" rtl="1" eaLnBrk="1" fontAlgn="base" hangingPunct="1">
        <a:lnSpc>
          <a:spcPct val="70000"/>
        </a:lnSpc>
        <a:spcBef>
          <a:spcPct val="0"/>
        </a:spcBef>
        <a:spcAft>
          <a:spcPct val="0"/>
        </a:spcAft>
        <a:defRPr kumimoji="1" sz="4800" b="1">
          <a:solidFill>
            <a:schemeClr val="bg2"/>
          </a:solidFill>
          <a:latin typeface="Arial Narrow" pitchFamily="34" charset="0"/>
        </a:defRPr>
      </a:lvl9pPr>
    </p:titleStyle>
    <p:bodyStyle>
      <a:lvl1pPr marL="342900" indent="-342900" algn="r" rtl="1" eaLnBrk="1" fontAlgn="base" hangingPunct="1">
        <a:spcBef>
          <a:spcPct val="20000"/>
        </a:spcBef>
        <a:spcAft>
          <a:spcPct val="0"/>
        </a:spcAft>
        <a:buClr>
          <a:schemeClr val="tx2"/>
        </a:buClr>
        <a:buSzPct val="80000"/>
        <a:buFont typeface="Wingdings" pitchFamily="2" charset="2"/>
        <a:buChar char="0"/>
        <a:defRPr kumimoji="1" sz="2800">
          <a:solidFill>
            <a:schemeClr val="tx2"/>
          </a:solidFill>
          <a:latin typeface="+mn-lt"/>
          <a:ea typeface="+mn-ea"/>
          <a:cs typeface="+mn-cs"/>
        </a:defRPr>
      </a:lvl1pPr>
      <a:lvl2pPr marL="742950" indent="-285750" algn="r" rtl="1" eaLnBrk="1" fontAlgn="base" hangingPunct="1">
        <a:spcBef>
          <a:spcPct val="20000"/>
        </a:spcBef>
        <a:spcAft>
          <a:spcPct val="0"/>
        </a:spcAft>
        <a:buClr>
          <a:schemeClr val="tx2"/>
        </a:buClr>
        <a:buSzPct val="80000"/>
        <a:buFont typeface="Wingdings" pitchFamily="2" charset="2"/>
        <a:buChar char="q"/>
        <a:defRPr kumimoji="1" sz="2600">
          <a:solidFill>
            <a:schemeClr val="tx2"/>
          </a:solidFill>
          <a:latin typeface="+mn-lt"/>
        </a:defRPr>
      </a:lvl2pPr>
      <a:lvl3pPr marL="1143000" indent="-228600" algn="r" rtl="1" eaLnBrk="1" fontAlgn="base" hangingPunct="1">
        <a:spcBef>
          <a:spcPct val="20000"/>
        </a:spcBef>
        <a:spcAft>
          <a:spcPct val="0"/>
        </a:spcAft>
        <a:buClr>
          <a:schemeClr val="tx2"/>
        </a:buClr>
        <a:buSzPct val="75000"/>
        <a:buFont typeface="Wingdings" pitchFamily="2" charset="2"/>
        <a:buChar char="m"/>
        <a:defRPr kumimoji="1" sz="2400">
          <a:solidFill>
            <a:schemeClr val="tx2"/>
          </a:solidFill>
          <a:latin typeface="+mn-lt"/>
        </a:defRPr>
      </a:lvl3pPr>
      <a:lvl4pPr marL="1600200" indent="-228600" algn="r" rtl="1" eaLnBrk="1" fontAlgn="base" hangingPunct="1">
        <a:spcBef>
          <a:spcPct val="20000"/>
        </a:spcBef>
        <a:spcAft>
          <a:spcPct val="0"/>
        </a:spcAft>
        <a:buClr>
          <a:schemeClr val="tx2"/>
        </a:buClr>
        <a:buSzPct val="75000"/>
        <a:buFont typeface="Wingdings" pitchFamily="2" charset="2"/>
        <a:buChar char="v"/>
        <a:defRPr kumimoji="1" sz="2000">
          <a:solidFill>
            <a:schemeClr val="tx2"/>
          </a:solidFill>
          <a:latin typeface="+mn-lt"/>
        </a:defRPr>
      </a:lvl4pPr>
      <a:lvl5pPr marL="2057400" indent="-228600" algn="r" rtl="1" eaLnBrk="1" fontAlgn="base" hangingPunct="1">
        <a:spcBef>
          <a:spcPct val="20000"/>
        </a:spcBef>
        <a:spcAft>
          <a:spcPct val="0"/>
        </a:spcAft>
        <a:buClr>
          <a:schemeClr val="tx2"/>
        </a:buClr>
        <a:buSzPct val="100000"/>
        <a:buFont typeface="Wingdings" pitchFamily="2" charset="2"/>
        <a:buChar char=""/>
        <a:defRPr kumimoji="1" sz="2000">
          <a:solidFill>
            <a:schemeClr val="tx2"/>
          </a:solidFill>
          <a:latin typeface="+mn-lt"/>
        </a:defRPr>
      </a:lvl5pPr>
      <a:lvl6pPr marL="2514600" indent="-228600" algn="r" rtl="1" eaLnBrk="1" fontAlgn="base" hangingPunct="1">
        <a:spcBef>
          <a:spcPct val="20000"/>
        </a:spcBef>
        <a:spcAft>
          <a:spcPct val="0"/>
        </a:spcAft>
        <a:buClr>
          <a:schemeClr val="tx2"/>
        </a:buClr>
        <a:buSzPct val="100000"/>
        <a:buFont typeface="Wingdings" pitchFamily="2" charset="2"/>
        <a:buChar char=""/>
        <a:defRPr kumimoji="1" sz="2000">
          <a:solidFill>
            <a:schemeClr val="tx2"/>
          </a:solidFill>
          <a:latin typeface="+mn-lt"/>
        </a:defRPr>
      </a:lvl6pPr>
      <a:lvl7pPr marL="2971800" indent="-228600" algn="r" rtl="1" eaLnBrk="1" fontAlgn="base" hangingPunct="1">
        <a:spcBef>
          <a:spcPct val="20000"/>
        </a:spcBef>
        <a:spcAft>
          <a:spcPct val="0"/>
        </a:spcAft>
        <a:buClr>
          <a:schemeClr val="tx2"/>
        </a:buClr>
        <a:buSzPct val="100000"/>
        <a:buFont typeface="Wingdings" pitchFamily="2" charset="2"/>
        <a:buChar char=""/>
        <a:defRPr kumimoji="1" sz="2000">
          <a:solidFill>
            <a:schemeClr val="tx2"/>
          </a:solidFill>
          <a:latin typeface="+mn-lt"/>
        </a:defRPr>
      </a:lvl7pPr>
      <a:lvl8pPr marL="3429000" indent="-228600" algn="r" rtl="1" eaLnBrk="1" fontAlgn="base" hangingPunct="1">
        <a:spcBef>
          <a:spcPct val="20000"/>
        </a:spcBef>
        <a:spcAft>
          <a:spcPct val="0"/>
        </a:spcAft>
        <a:buClr>
          <a:schemeClr val="tx2"/>
        </a:buClr>
        <a:buSzPct val="100000"/>
        <a:buFont typeface="Wingdings" pitchFamily="2" charset="2"/>
        <a:buChar char=""/>
        <a:defRPr kumimoji="1" sz="2000">
          <a:solidFill>
            <a:schemeClr val="tx2"/>
          </a:solidFill>
          <a:latin typeface="+mn-lt"/>
        </a:defRPr>
      </a:lvl8pPr>
      <a:lvl9pPr marL="3886200" indent="-228600" algn="r" rtl="1" eaLnBrk="1" fontAlgn="base" hangingPunct="1">
        <a:spcBef>
          <a:spcPct val="20000"/>
        </a:spcBef>
        <a:spcAft>
          <a:spcPct val="0"/>
        </a:spcAft>
        <a:buClr>
          <a:schemeClr val="tx2"/>
        </a:buClr>
        <a:buSzPct val="100000"/>
        <a:buFont typeface="Wingdings" pitchFamily="2" charset="2"/>
        <a:buChar char=""/>
        <a:defRPr kumimoji="1" sz="2000">
          <a:solidFill>
            <a:schemeClr val="tx2"/>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13.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 Id="rId9"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E00F5-FEDA-4009-8E71-B5736C3BB9A6}"/>
              </a:ext>
            </a:extLst>
          </p:cNvPr>
          <p:cNvSpPr>
            <a:spLocks noGrp="1"/>
          </p:cNvSpPr>
          <p:nvPr>
            <p:ph type="title"/>
          </p:nvPr>
        </p:nvSpPr>
        <p:spPr>
          <a:xfrm>
            <a:off x="1081088" y="955675"/>
            <a:ext cx="8737600" cy="1079500"/>
          </a:xfrm>
        </p:spPr>
        <p:txBody>
          <a:bodyPr/>
          <a:lstStyle/>
          <a:p>
            <a:pPr algn="ctr" eaLnBrk="1" hangingPunct="1">
              <a:lnSpc>
                <a:spcPct val="100000"/>
              </a:lnSpc>
              <a:defRPr/>
            </a:pPr>
            <a:r>
              <a:rPr lang="en-GB" sz="4000" spc="-142" dirty="0">
                <a:solidFill>
                  <a:srgbClr val="003366"/>
                </a:solidFill>
                <a:effectLst>
                  <a:outerShdw blurRad="38100" dist="38100" dir="2700000" algn="tl">
                    <a:srgbClr val="C0C0C0"/>
                  </a:outerShdw>
                </a:effectLst>
                <a:latin typeface="Arial" charset="0"/>
              </a:rPr>
              <a:t>Geographic Information System (</a:t>
            </a:r>
            <a:r>
              <a:rPr lang="en-GB" sz="4000" spc="-142" dirty="0">
                <a:solidFill>
                  <a:srgbClr val="FF0000"/>
                </a:solidFill>
                <a:effectLst>
                  <a:outerShdw blurRad="38100" dist="38100" dir="2700000" algn="tl">
                    <a:srgbClr val="C0C0C0"/>
                  </a:outerShdw>
                </a:effectLst>
                <a:latin typeface="Arial" charset="0"/>
              </a:rPr>
              <a:t>GIS</a:t>
            </a:r>
            <a:r>
              <a:rPr lang="en-GB" sz="4000" spc="-142" dirty="0">
                <a:solidFill>
                  <a:srgbClr val="003366"/>
                </a:solidFill>
                <a:effectLst>
                  <a:outerShdw blurRad="38100" dist="38100" dir="2700000" algn="tl">
                    <a:srgbClr val="C0C0C0"/>
                  </a:outerShdw>
                </a:effectLst>
                <a:latin typeface="Arial" charset="0"/>
              </a:rPr>
              <a:t>)   </a:t>
            </a:r>
            <a:r>
              <a:rPr lang="en-GB" sz="4000" spc="-142" dirty="0">
                <a:solidFill>
                  <a:srgbClr val="FF0000"/>
                </a:solidFill>
                <a:effectLst>
                  <a:outerShdw blurRad="38100" dist="38100" dir="2700000" algn="tl">
                    <a:srgbClr val="C0C0C0"/>
                  </a:outerShdw>
                </a:effectLst>
                <a:latin typeface="Arial" charset="0"/>
              </a:rPr>
              <a:t>IS 454</a:t>
            </a:r>
            <a:endParaRPr lang="en-GB" dirty="0"/>
          </a:p>
        </p:txBody>
      </p:sp>
      <p:sp>
        <p:nvSpPr>
          <p:cNvPr id="6" name="Rectangle 5">
            <a:extLst>
              <a:ext uri="{FF2B5EF4-FFF2-40B4-BE49-F238E27FC236}">
                <a16:creationId xmlns:a16="http://schemas.microsoft.com/office/drawing/2014/main" xmlns="" id="{694C9462-651C-4F2E-94C7-F8E38B3D02F6}"/>
              </a:ext>
            </a:extLst>
          </p:cNvPr>
          <p:cNvSpPr/>
          <p:nvPr/>
        </p:nvSpPr>
        <p:spPr>
          <a:xfrm>
            <a:off x="4176713" y="4176713"/>
            <a:ext cx="3527425" cy="1348061"/>
          </a:xfrm>
          <a:prstGeom prst="rect">
            <a:avLst/>
          </a:prstGeom>
        </p:spPr>
        <p:txBody>
          <a:bodyPr>
            <a:spAutoFit/>
          </a:bodyPr>
          <a:lstStyle/>
          <a:p>
            <a:pPr>
              <a:spcBef>
                <a:spcPct val="20000"/>
              </a:spcBef>
              <a:defRPr/>
            </a:pPr>
            <a:r>
              <a:rPr lang="en-GB" sz="2400" spc="-142" dirty="0" smtClean="0">
                <a:solidFill>
                  <a:srgbClr val="0070C0"/>
                </a:solidFill>
                <a:latin typeface="+mn-lt"/>
                <a:cs typeface="Times New Roman" panose="02020603050405020304" pitchFamily="18" charset="0"/>
              </a:rPr>
              <a:t>MS. </a:t>
            </a:r>
            <a:r>
              <a:rPr lang="en-GB" sz="2400" spc="-142" dirty="0" err="1" smtClean="0">
                <a:solidFill>
                  <a:srgbClr val="0070C0"/>
                </a:solidFill>
                <a:latin typeface="+mn-lt"/>
                <a:cs typeface="Times New Roman" panose="02020603050405020304" pitchFamily="18" charset="0"/>
              </a:rPr>
              <a:t>Zanabi</a:t>
            </a:r>
            <a:r>
              <a:rPr lang="en-GB" sz="2400" spc="-142" dirty="0" smtClean="0">
                <a:solidFill>
                  <a:srgbClr val="0070C0"/>
                </a:solidFill>
                <a:latin typeface="+mn-lt"/>
                <a:cs typeface="Times New Roman" panose="02020603050405020304" pitchFamily="18" charset="0"/>
              </a:rPr>
              <a:t> </a:t>
            </a:r>
            <a:r>
              <a:rPr lang="en-GB" sz="2400" spc="-142" dirty="0" err="1" smtClean="0">
                <a:solidFill>
                  <a:srgbClr val="0070C0"/>
                </a:solidFill>
                <a:latin typeface="+mn-lt"/>
                <a:cs typeface="Times New Roman" panose="02020603050405020304" pitchFamily="18" charset="0"/>
              </a:rPr>
              <a:t>Bager</a:t>
            </a:r>
            <a:endParaRPr lang="en-GB" sz="2400" spc="-142" dirty="0" smtClean="0">
              <a:solidFill>
                <a:srgbClr val="0070C0"/>
              </a:solidFill>
              <a:latin typeface="+mn-lt"/>
              <a:cs typeface="Times New Roman" panose="02020603050405020304" pitchFamily="18" charset="0"/>
            </a:endParaRPr>
          </a:p>
          <a:p>
            <a:pPr>
              <a:spcBef>
                <a:spcPct val="20000"/>
              </a:spcBef>
              <a:defRPr/>
            </a:pPr>
            <a:r>
              <a:rPr lang="en-GB" sz="2400" spc="-142" dirty="0" smtClean="0">
                <a:solidFill>
                  <a:srgbClr val="0070C0"/>
                </a:solidFill>
                <a:latin typeface="+mn-lt"/>
                <a:cs typeface="Times New Roman" panose="02020603050405020304" pitchFamily="18" charset="0"/>
              </a:rPr>
              <a:t>Computer </a:t>
            </a:r>
            <a:r>
              <a:rPr lang="en-GB" sz="2400" spc="-142" dirty="0">
                <a:solidFill>
                  <a:srgbClr val="0070C0"/>
                </a:solidFill>
                <a:latin typeface="+mn-lt"/>
                <a:cs typeface="Times New Roman" panose="02020603050405020304" pitchFamily="18" charset="0"/>
              </a:rPr>
              <a:t>IS department</a:t>
            </a:r>
          </a:p>
          <a:p>
            <a:pPr>
              <a:spcBef>
                <a:spcPct val="20000"/>
              </a:spcBef>
              <a:defRPr/>
            </a:pPr>
            <a:r>
              <a:rPr lang="en-GB" sz="2400" spc="-142" dirty="0">
                <a:solidFill>
                  <a:srgbClr val="0070C0"/>
                </a:solidFill>
                <a:latin typeface="+mn-lt"/>
                <a:cs typeface="Times New Roman" panose="02020603050405020304" pitchFamily="18" charset="0"/>
              </a:rPr>
              <a:t>College of CS and IT</a:t>
            </a:r>
          </a:p>
        </p:txBody>
      </p:sp>
      <p:sp>
        <p:nvSpPr>
          <p:cNvPr id="8" name="Title 1">
            <a:extLst>
              <a:ext uri="{FF2B5EF4-FFF2-40B4-BE49-F238E27FC236}">
                <a16:creationId xmlns:a16="http://schemas.microsoft.com/office/drawing/2014/main" xmlns="" id="{0F773AC7-16BB-4F99-991C-0B467D3E20BF}"/>
              </a:ext>
            </a:extLst>
          </p:cNvPr>
          <p:cNvSpPr txBox="1">
            <a:spLocks/>
          </p:cNvSpPr>
          <p:nvPr/>
        </p:nvSpPr>
        <p:spPr bwMode="auto">
          <a:xfrm>
            <a:off x="1944688" y="2700338"/>
            <a:ext cx="7488237" cy="1079500"/>
          </a:xfrm>
          <a:prstGeom prst="rect">
            <a:avLst/>
          </a:prstGeom>
          <a:solidFill>
            <a:schemeClr val="accent1"/>
          </a:solidFill>
          <a:ln>
            <a:solidFill>
              <a:schemeClr val="bg2"/>
            </a:solidFill>
          </a:ln>
          <a:effectLst/>
          <a:extLst/>
        </p:spPr>
        <p:txBody>
          <a:bodyPr lIns="92075" tIns="46038" rIns="92075" bIns="46038" anchor="ctr"/>
          <a:lstStyle>
            <a:lvl1pPr algn="l" rtl="0" eaLnBrk="1" fontAlgn="base" hangingPunct="1">
              <a:lnSpc>
                <a:spcPct val="70000"/>
              </a:lnSpc>
              <a:spcBef>
                <a:spcPct val="0"/>
              </a:spcBef>
              <a:spcAft>
                <a:spcPct val="0"/>
              </a:spcAft>
              <a:defRPr kumimoji="1" sz="4800" b="1">
                <a:solidFill>
                  <a:schemeClr val="bg2"/>
                </a:solidFill>
                <a:latin typeface="+mj-lt"/>
                <a:ea typeface="+mj-ea"/>
                <a:cs typeface="+mj-cs"/>
              </a:defRPr>
            </a:lvl1pPr>
            <a:lvl2pPr algn="l" rtl="0" eaLnBrk="1" fontAlgn="base" hangingPunct="1">
              <a:lnSpc>
                <a:spcPct val="70000"/>
              </a:lnSpc>
              <a:spcBef>
                <a:spcPct val="0"/>
              </a:spcBef>
              <a:spcAft>
                <a:spcPct val="0"/>
              </a:spcAft>
              <a:defRPr kumimoji="1" sz="4800" b="1">
                <a:solidFill>
                  <a:schemeClr val="bg2"/>
                </a:solidFill>
                <a:latin typeface="Arial Narrow" pitchFamily="34" charset="0"/>
              </a:defRPr>
            </a:lvl2pPr>
            <a:lvl3pPr algn="l" rtl="0" eaLnBrk="1" fontAlgn="base" hangingPunct="1">
              <a:lnSpc>
                <a:spcPct val="70000"/>
              </a:lnSpc>
              <a:spcBef>
                <a:spcPct val="0"/>
              </a:spcBef>
              <a:spcAft>
                <a:spcPct val="0"/>
              </a:spcAft>
              <a:defRPr kumimoji="1" sz="4800" b="1">
                <a:solidFill>
                  <a:schemeClr val="bg2"/>
                </a:solidFill>
                <a:latin typeface="Arial Narrow" pitchFamily="34" charset="0"/>
              </a:defRPr>
            </a:lvl3pPr>
            <a:lvl4pPr algn="l" rtl="0" eaLnBrk="1" fontAlgn="base" hangingPunct="1">
              <a:lnSpc>
                <a:spcPct val="70000"/>
              </a:lnSpc>
              <a:spcBef>
                <a:spcPct val="0"/>
              </a:spcBef>
              <a:spcAft>
                <a:spcPct val="0"/>
              </a:spcAft>
              <a:defRPr kumimoji="1" sz="4800" b="1">
                <a:solidFill>
                  <a:schemeClr val="bg2"/>
                </a:solidFill>
                <a:latin typeface="Arial Narrow" pitchFamily="34" charset="0"/>
              </a:defRPr>
            </a:lvl4pPr>
            <a:lvl5pPr algn="l" rtl="0" eaLnBrk="1" fontAlgn="base" hangingPunct="1">
              <a:lnSpc>
                <a:spcPct val="70000"/>
              </a:lnSpc>
              <a:spcBef>
                <a:spcPct val="0"/>
              </a:spcBef>
              <a:spcAft>
                <a:spcPct val="0"/>
              </a:spcAft>
              <a:defRPr kumimoji="1" sz="4800" b="1">
                <a:solidFill>
                  <a:schemeClr val="bg2"/>
                </a:solidFill>
                <a:latin typeface="Arial Narrow" pitchFamily="34" charset="0"/>
              </a:defRPr>
            </a:lvl5pPr>
            <a:lvl6pPr marL="457200" algn="l" rtl="0" eaLnBrk="1" fontAlgn="base" hangingPunct="1">
              <a:lnSpc>
                <a:spcPct val="70000"/>
              </a:lnSpc>
              <a:spcBef>
                <a:spcPct val="0"/>
              </a:spcBef>
              <a:spcAft>
                <a:spcPct val="0"/>
              </a:spcAft>
              <a:defRPr kumimoji="1" sz="4800" b="1">
                <a:solidFill>
                  <a:schemeClr val="bg2"/>
                </a:solidFill>
                <a:latin typeface="Arial Narrow" pitchFamily="34" charset="0"/>
              </a:defRPr>
            </a:lvl6pPr>
            <a:lvl7pPr marL="914400" algn="l" rtl="0" eaLnBrk="1" fontAlgn="base" hangingPunct="1">
              <a:lnSpc>
                <a:spcPct val="70000"/>
              </a:lnSpc>
              <a:spcBef>
                <a:spcPct val="0"/>
              </a:spcBef>
              <a:spcAft>
                <a:spcPct val="0"/>
              </a:spcAft>
              <a:defRPr kumimoji="1" sz="4800" b="1">
                <a:solidFill>
                  <a:schemeClr val="bg2"/>
                </a:solidFill>
                <a:latin typeface="Arial Narrow" pitchFamily="34" charset="0"/>
              </a:defRPr>
            </a:lvl7pPr>
            <a:lvl8pPr marL="1371600" algn="l" rtl="0" eaLnBrk="1" fontAlgn="base" hangingPunct="1">
              <a:lnSpc>
                <a:spcPct val="70000"/>
              </a:lnSpc>
              <a:spcBef>
                <a:spcPct val="0"/>
              </a:spcBef>
              <a:spcAft>
                <a:spcPct val="0"/>
              </a:spcAft>
              <a:defRPr kumimoji="1" sz="4800" b="1">
                <a:solidFill>
                  <a:schemeClr val="bg2"/>
                </a:solidFill>
                <a:latin typeface="Arial Narrow" pitchFamily="34" charset="0"/>
              </a:defRPr>
            </a:lvl8pPr>
            <a:lvl9pPr marL="1828800" algn="l" rtl="0" eaLnBrk="1" fontAlgn="base" hangingPunct="1">
              <a:lnSpc>
                <a:spcPct val="70000"/>
              </a:lnSpc>
              <a:spcBef>
                <a:spcPct val="0"/>
              </a:spcBef>
              <a:spcAft>
                <a:spcPct val="0"/>
              </a:spcAft>
              <a:defRPr kumimoji="1" sz="4800" b="1">
                <a:solidFill>
                  <a:schemeClr val="bg2"/>
                </a:solidFill>
                <a:latin typeface="Arial Narrow" pitchFamily="34" charset="0"/>
              </a:defRPr>
            </a:lvl9pPr>
          </a:lstStyle>
          <a:p>
            <a:pPr algn="ctr">
              <a:lnSpc>
                <a:spcPct val="100000"/>
              </a:lnSpc>
              <a:defRPr/>
            </a:pPr>
            <a:r>
              <a:rPr lang="en-GB" sz="3200" kern="0" spc="-142" dirty="0">
                <a:solidFill>
                  <a:srgbClr val="0070C0"/>
                </a:solidFill>
                <a:effectLst>
                  <a:outerShdw blurRad="38100" dist="38100" dir="2700000" algn="tl">
                    <a:srgbClr val="C0C0C0"/>
                  </a:outerShdw>
                </a:effectLst>
                <a:latin typeface="Arial" charset="0"/>
              </a:rPr>
              <a:t>Lecture 3: </a:t>
            </a:r>
            <a:r>
              <a:rPr lang="en-GB" sz="3200" dirty="0"/>
              <a:t>The Nature of Geographical Data</a:t>
            </a:r>
            <a:endParaRPr lang="en-GB" sz="3200" kern="0" dirty="0">
              <a:solidFill>
                <a:srgbClr val="0070C0"/>
              </a:solidFill>
            </a:endParaRPr>
          </a:p>
        </p:txBody>
      </p:sp>
      <p:sp>
        <p:nvSpPr>
          <p:cNvPr id="4" name="Slide Number Placeholder 3">
            <a:extLst>
              <a:ext uri="{FF2B5EF4-FFF2-40B4-BE49-F238E27FC236}">
                <a16:creationId xmlns:a16="http://schemas.microsoft.com/office/drawing/2014/main" xmlns="" id="{4917EEB3-5480-466B-B810-C5B17E026A58}"/>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CC89F99B-9DF3-4057-A140-F6FD6C62DBB1}" type="slidenum">
              <a:rPr lang="en-GB" sz="1400">
                <a:solidFill>
                  <a:schemeClr val="bg2"/>
                </a:solidFill>
                <a:latin typeface="Arial" charset="0"/>
              </a:rPr>
              <a:pPr/>
              <a:t>1</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088" y="1319213"/>
            <a:ext cx="69723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2"/>
          <p:cNvSpPr>
            <a:spLocks noGrp="1" noChangeArrowheads="1"/>
          </p:cNvSpPr>
          <p:nvPr>
            <p:ph type="title"/>
          </p:nvPr>
        </p:nvSpPr>
        <p:spPr/>
        <p:txBody>
          <a:bodyPr/>
          <a:lstStyle/>
          <a:p>
            <a:pPr eaLnBrk="1" hangingPunct="1"/>
            <a:r>
              <a:rPr lang="en-AU" altLang="en-US" smtClean="0"/>
              <a:t>Volume</a:t>
            </a:r>
            <a:endParaRPr lang="en-GB" altLang="en-US" smtClean="0"/>
          </a:p>
        </p:txBody>
      </p:sp>
      <p:sp>
        <p:nvSpPr>
          <p:cNvPr id="22532" name="Content Placeholder 3"/>
          <p:cNvSpPr>
            <a:spLocks noGrp="1" noChangeArrowheads="1"/>
          </p:cNvSpPr>
          <p:nvPr>
            <p:ph idx="1"/>
          </p:nvPr>
        </p:nvSpPr>
        <p:spPr>
          <a:xfrm>
            <a:off x="1800225" y="1439863"/>
            <a:ext cx="2455863" cy="4319587"/>
          </a:xfrm>
        </p:spPr>
        <p:txBody>
          <a:bodyPr/>
          <a:lstStyle/>
          <a:p>
            <a:pPr eaLnBrk="1" hangingPunct="1"/>
            <a:r>
              <a:rPr lang="en-GB" altLang="en-US" sz="2000" smtClean="0"/>
              <a:t>A volume object have length, breadth and depth.</a:t>
            </a:r>
          </a:p>
          <a:p>
            <a:pPr eaLnBrk="1" hangingPunct="1"/>
            <a:r>
              <a:rPr lang="en-GB" altLang="en-US" sz="2000" smtClean="0"/>
              <a:t>Used to present natural (e.g. mine bodies and buildings) or artificial objects.</a:t>
            </a:r>
          </a:p>
        </p:txBody>
      </p:sp>
      <p:sp>
        <p:nvSpPr>
          <p:cNvPr id="5" name="Slide Number Placeholder 4">
            <a:extLst>
              <a:ext uri="{FF2B5EF4-FFF2-40B4-BE49-F238E27FC236}">
                <a16:creationId xmlns:a16="http://schemas.microsoft.com/office/drawing/2014/main" xmlns="" id="{B1B83559-7249-4D18-9EED-B5C2C4986689}"/>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5A4B8E7E-A6DD-4C23-81C0-E6F1F6E8134B}" type="slidenum">
              <a:rPr lang="en-GB" sz="1400">
                <a:solidFill>
                  <a:schemeClr val="bg2"/>
                </a:solidFill>
                <a:latin typeface="Arial" charset="0"/>
              </a:rPr>
              <a:pPr/>
              <a:t>10</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963" y="1295400"/>
            <a:ext cx="567055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2"/>
          <p:cNvSpPr>
            <a:spLocks noGrp="1" noChangeArrowheads="1"/>
          </p:cNvSpPr>
          <p:nvPr>
            <p:ph type="title"/>
          </p:nvPr>
        </p:nvSpPr>
        <p:spPr/>
        <p:txBody>
          <a:bodyPr/>
          <a:lstStyle/>
          <a:p>
            <a:pPr eaLnBrk="1" hangingPunct="1"/>
            <a:r>
              <a:rPr lang="en-AU" altLang="en-US" smtClean="0"/>
              <a:t>Surface</a:t>
            </a:r>
            <a:endParaRPr lang="en-GB" altLang="en-US" smtClean="0"/>
          </a:p>
        </p:txBody>
      </p:sp>
      <p:sp>
        <p:nvSpPr>
          <p:cNvPr id="24580" name="Content Placeholder 3"/>
          <p:cNvSpPr>
            <a:spLocks noGrp="1" noChangeArrowheads="1"/>
          </p:cNvSpPr>
          <p:nvPr>
            <p:ph idx="1"/>
          </p:nvPr>
        </p:nvSpPr>
        <p:spPr>
          <a:xfrm>
            <a:off x="1800225" y="1439863"/>
            <a:ext cx="3614738" cy="4319587"/>
          </a:xfrm>
        </p:spPr>
        <p:txBody>
          <a:bodyPr/>
          <a:lstStyle/>
          <a:p>
            <a:pPr eaLnBrk="1" hangingPunct="1"/>
            <a:r>
              <a:rPr lang="en-GB" altLang="en-US" sz="2000" smtClean="0"/>
              <a:t>A surface is a kind of volume object but its depth is actually the spot height of the surface.</a:t>
            </a:r>
          </a:p>
          <a:p>
            <a:pPr eaLnBrk="1" hangingPunct="1"/>
            <a:r>
              <a:rPr lang="en-GB" altLang="en-US" sz="2000" smtClean="0"/>
              <a:t>Used to present natural or statistical surface objects.</a:t>
            </a:r>
          </a:p>
        </p:txBody>
      </p:sp>
      <p:sp>
        <p:nvSpPr>
          <p:cNvPr id="5" name="Slide Number Placeholder 4">
            <a:extLst>
              <a:ext uri="{FF2B5EF4-FFF2-40B4-BE49-F238E27FC236}">
                <a16:creationId xmlns:a16="http://schemas.microsoft.com/office/drawing/2014/main" xmlns="" id="{7D265550-6EFC-4550-8FF0-13AA81E7EBA7}"/>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9A72081F-1150-41FE-A439-E5C34AE05A97}" type="slidenum">
              <a:rPr lang="en-GB" sz="1400">
                <a:solidFill>
                  <a:schemeClr val="bg2"/>
                </a:solidFill>
                <a:latin typeface="Arial" charset="0"/>
              </a:rPr>
              <a:pPr/>
              <a:t>11</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pPr eaLnBrk="1" hangingPunct="1"/>
            <a:r>
              <a:rPr lang="en-AU" altLang="en-US" smtClean="0"/>
              <a:t>Types of attributes</a:t>
            </a:r>
            <a:endParaRPr lang="en-GB" altLang="en-US" smtClean="0"/>
          </a:p>
        </p:txBody>
      </p:sp>
      <p:sp>
        <p:nvSpPr>
          <p:cNvPr id="26627" name="Content Placeholder 2"/>
          <p:cNvSpPr>
            <a:spLocks noGrp="1" noChangeArrowheads="1"/>
          </p:cNvSpPr>
          <p:nvPr>
            <p:ph idx="1"/>
          </p:nvPr>
        </p:nvSpPr>
        <p:spPr/>
        <p:txBody>
          <a:bodyPr/>
          <a:lstStyle/>
          <a:p>
            <a:pPr eaLnBrk="1" hangingPunct="1"/>
            <a:r>
              <a:rPr lang="en-AU" altLang="en-US" smtClean="0"/>
              <a:t>Normal attribute types</a:t>
            </a:r>
          </a:p>
          <a:p>
            <a:pPr lvl="1" eaLnBrk="1" hangingPunct="1"/>
            <a:r>
              <a:rPr lang="en-AU" altLang="en-US" smtClean="0"/>
              <a:t>Nominal</a:t>
            </a:r>
          </a:p>
          <a:p>
            <a:pPr lvl="1" eaLnBrk="1" hangingPunct="1"/>
            <a:r>
              <a:rPr lang="en-AU" altLang="en-US" smtClean="0"/>
              <a:t>Ordinal</a:t>
            </a:r>
          </a:p>
          <a:p>
            <a:pPr lvl="1" eaLnBrk="1" hangingPunct="1"/>
            <a:r>
              <a:rPr lang="en-AU" altLang="en-US" smtClean="0"/>
              <a:t>Interval</a:t>
            </a:r>
          </a:p>
          <a:p>
            <a:pPr lvl="1" eaLnBrk="1" hangingPunct="1"/>
            <a:r>
              <a:rPr lang="en-AU" altLang="en-US" smtClean="0"/>
              <a:t>Ratio</a:t>
            </a:r>
          </a:p>
          <a:p>
            <a:pPr eaLnBrk="1" hangingPunct="1"/>
            <a:r>
              <a:rPr lang="en-AU" altLang="en-US" smtClean="0"/>
              <a:t>Categories beyond the normal types</a:t>
            </a:r>
          </a:p>
          <a:p>
            <a:pPr lvl="1" eaLnBrk="1" hangingPunct="1"/>
            <a:r>
              <a:rPr lang="en-AU" altLang="en-US" smtClean="0"/>
              <a:t>E.g. cyclic (0 – 360</a:t>
            </a:r>
            <a:r>
              <a:rPr lang="en-AU" altLang="en-US" smtClean="0">
                <a:sym typeface="Symbol" pitchFamily="18" charset="2"/>
              </a:rPr>
              <a:t></a:t>
            </a:r>
            <a:r>
              <a:rPr lang="en-AU" altLang="en-US" smtClean="0"/>
              <a:t>)</a:t>
            </a:r>
          </a:p>
          <a:p>
            <a:pPr lvl="1" eaLnBrk="1" hangingPunct="1"/>
            <a:r>
              <a:rPr lang="en-AU" altLang="en-US" smtClean="0"/>
              <a:t>Average of 1</a:t>
            </a:r>
            <a:r>
              <a:rPr lang="en-AU" altLang="en-US" smtClean="0">
                <a:sym typeface="Symbol" pitchFamily="18" charset="2"/>
              </a:rPr>
              <a:t></a:t>
            </a:r>
            <a:r>
              <a:rPr lang="en-AU" altLang="en-US" smtClean="0"/>
              <a:t> and 359</a:t>
            </a:r>
            <a:r>
              <a:rPr lang="en-AU" altLang="en-US" smtClean="0">
                <a:sym typeface="Symbol" pitchFamily="18" charset="2"/>
              </a:rPr>
              <a:t></a:t>
            </a:r>
            <a:r>
              <a:rPr lang="en-AU" altLang="en-US" smtClean="0"/>
              <a:t> = ?</a:t>
            </a:r>
            <a:endParaRPr lang="en-GB" altLang="en-US" smtClean="0"/>
          </a:p>
        </p:txBody>
      </p:sp>
      <p:sp>
        <p:nvSpPr>
          <p:cNvPr id="6" name="Slide Number Placeholder 5">
            <a:extLst>
              <a:ext uri="{FF2B5EF4-FFF2-40B4-BE49-F238E27FC236}">
                <a16:creationId xmlns:a16="http://schemas.microsoft.com/office/drawing/2014/main" xmlns="" id="{A8E2F74C-3EFF-43FC-9193-C4C65D3D8DB7}"/>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4325C081-F1B1-4D43-942E-6D40873C7134}" type="slidenum">
              <a:rPr lang="en-GB" sz="1400">
                <a:solidFill>
                  <a:schemeClr val="bg2"/>
                </a:solidFill>
                <a:latin typeface="Arial" charset="0"/>
              </a:rPr>
              <a:pPr/>
              <a:t>12</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p:txBody>
          <a:bodyPr/>
          <a:lstStyle/>
          <a:p>
            <a:pPr eaLnBrk="1" hangingPunct="1"/>
            <a:r>
              <a:rPr lang="en-AU" altLang="en-US" smtClean="0"/>
              <a:t>Positive, negative and zero spatial autocorrelation</a:t>
            </a:r>
            <a:endParaRPr lang="en-GB" altLang="en-US" smtClean="0"/>
          </a:p>
        </p:txBody>
      </p:sp>
      <p:sp>
        <p:nvSpPr>
          <p:cNvPr id="27651" name="Content Placeholder 2"/>
          <p:cNvSpPr>
            <a:spLocks noGrp="1" noChangeArrowheads="1"/>
          </p:cNvSpPr>
          <p:nvPr>
            <p:ph idx="1"/>
          </p:nvPr>
        </p:nvSpPr>
        <p:spPr/>
        <p:txBody>
          <a:bodyPr/>
          <a:lstStyle/>
          <a:p>
            <a:pPr eaLnBrk="1" hangingPunct="1"/>
            <a:r>
              <a:rPr lang="en-GB" altLang="en-US" smtClean="0">
                <a:solidFill>
                  <a:srgbClr val="FF0000"/>
                </a:solidFill>
              </a:rPr>
              <a:t>Positive</a:t>
            </a:r>
            <a:r>
              <a:rPr lang="en-GB" altLang="en-US" smtClean="0"/>
              <a:t>: features are similar in location are also similar in attributes.</a:t>
            </a:r>
          </a:p>
          <a:p>
            <a:pPr eaLnBrk="1" hangingPunct="1"/>
            <a:r>
              <a:rPr lang="en-GB" altLang="en-US" smtClean="0">
                <a:solidFill>
                  <a:srgbClr val="FF0000"/>
                </a:solidFill>
              </a:rPr>
              <a:t>Negative</a:t>
            </a:r>
            <a:r>
              <a:rPr lang="en-GB" altLang="en-US" smtClean="0"/>
              <a:t>: features that are close together in space tend to be more dissimilar in attributes than features that are further apart.</a:t>
            </a:r>
          </a:p>
          <a:p>
            <a:pPr eaLnBrk="1" hangingPunct="1"/>
            <a:r>
              <a:rPr lang="en-GB" altLang="en-US" smtClean="0">
                <a:solidFill>
                  <a:srgbClr val="FF0000"/>
                </a:solidFill>
              </a:rPr>
              <a:t>Zero</a:t>
            </a:r>
            <a:r>
              <a:rPr lang="en-GB" altLang="en-US" smtClean="0"/>
              <a:t>: attributes are independent of location.</a:t>
            </a:r>
          </a:p>
        </p:txBody>
      </p:sp>
      <p:sp>
        <p:nvSpPr>
          <p:cNvPr id="6" name="Slide Number Placeholder 5">
            <a:extLst>
              <a:ext uri="{FF2B5EF4-FFF2-40B4-BE49-F238E27FC236}">
                <a16:creationId xmlns:a16="http://schemas.microsoft.com/office/drawing/2014/main" xmlns="" id="{5EA63900-A312-45D8-BCD0-172EE1D7A8F7}"/>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D7D0A646-2F03-4846-AC35-E03B6DBF1FDE}" type="slidenum">
              <a:rPr lang="en-GB" sz="1400">
                <a:solidFill>
                  <a:schemeClr val="bg2"/>
                </a:solidFill>
                <a:latin typeface="Arial" charset="0"/>
              </a:rPr>
              <a:pPr/>
              <a:t>13</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smtClean="0"/>
              <a:t>Spatial autocorrelation</a:t>
            </a:r>
          </a:p>
        </p:txBody>
      </p:sp>
      <p:sp>
        <p:nvSpPr>
          <p:cNvPr id="28675" name="Text Box 328"/>
          <p:cNvSpPr txBox="1">
            <a:spLocks noChangeArrowheads="1"/>
          </p:cNvSpPr>
          <p:nvPr/>
        </p:nvSpPr>
        <p:spPr bwMode="auto">
          <a:xfrm>
            <a:off x="1928813" y="4464050"/>
            <a:ext cx="88725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50000"/>
              </a:spcBef>
            </a:pPr>
            <a:r>
              <a:rPr lang="en-GB" altLang="en-US" sz="1800"/>
              <a:t>(A) Extreme negative spatial autocorrelation; (B) a dispersed arrangement; (C) spatial independence; (D) spatial clustering; and (E) extreme positive spatial autocorrelation.</a:t>
            </a:r>
          </a:p>
        </p:txBody>
      </p:sp>
      <p:grpSp>
        <p:nvGrpSpPr>
          <p:cNvPr id="28676" name="Group 1"/>
          <p:cNvGrpSpPr>
            <a:grpSpLocks/>
          </p:cNvGrpSpPr>
          <p:nvPr/>
        </p:nvGrpSpPr>
        <p:grpSpPr bwMode="auto">
          <a:xfrm>
            <a:off x="1928813" y="1851025"/>
            <a:ext cx="8872537" cy="2212975"/>
            <a:chOff x="1827640" y="1851485"/>
            <a:chExt cx="8872292" cy="2212336"/>
          </a:xfrm>
        </p:grpSpPr>
        <p:grpSp>
          <p:nvGrpSpPr>
            <p:cNvPr id="28678" name="Group 323"/>
            <p:cNvGrpSpPr>
              <a:grpSpLocks noChangeAspect="1"/>
            </p:cNvGrpSpPr>
            <p:nvPr/>
          </p:nvGrpSpPr>
          <p:grpSpPr bwMode="auto">
            <a:xfrm>
              <a:off x="1827640" y="1851485"/>
              <a:ext cx="1619956" cy="1620000"/>
              <a:chOff x="1584" y="1488"/>
              <a:chExt cx="768" cy="768"/>
            </a:xfrm>
          </p:grpSpPr>
          <p:sp>
            <p:nvSpPr>
              <p:cNvPr id="28944" name="Rectangle 3"/>
              <p:cNvSpPr>
                <a:spLocks noChangeArrowheads="1"/>
              </p:cNvSpPr>
              <p:nvPr/>
            </p:nvSpPr>
            <p:spPr bwMode="auto">
              <a:xfrm>
                <a:off x="1584" y="14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45" name="Rectangle 4"/>
              <p:cNvSpPr>
                <a:spLocks noChangeArrowheads="1"/>
              </p:cNvSpPr>
              <p:nvPr/>
            </p:nvSpPr>
            <p:spPr bwMode="auto">
              <a:xfrm>
                <a:off x="1584" y="15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46" name="Rectangle 5"/>
              <p:cNvSpPr>
                <a:spLocks noChangeArrowheads="1"/>
              </p:cNvSpPr>
              <p:nvPr/>
            </p:nvSpPr>
            <p:spPr bwMode="auto">
              <a:xfrm>
                <a:off x="1584" y="16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47" name="Rectangle 6"/>
              <p:cNvSpPr>
                <a:spLocks noChangeArrowheads="1"/>
              </p:cNvSpPr>
              <p:nvPr/>
            </p:nvSpPr>
            <p:spPr bwMode="auto">
              <a:xfrm>
                <a:off x="1584" y="177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48" name="Rectangle 7"/>
              <p:cNvSpPr>
                <a:spLocks noChangeArrowheads="1"/>
              </p:cNvSpPr>
              <p:nvPr/>
            </p:nvSpPr>
            <p:spPr bwMode="auto">
              <a:xfrm>
                <a:off x="1584" y="18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49" name="Rectangle 8"/>
              <p:cNvSpPr>
                <a:spLocks noChangeArrowheads="1"/>
              </p:cNvSpPr>
              <p:nvPr/>
            </p:nvSpPr>
            <p:spPr bwMode="auto">
              <a:xfrm>
                <a:off x="1584" y="19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50" name="Rectangle 9"/>
              <p:cNvSpPr>
                <a:spLocks noChangeArrowheads="1"/>
              </p:cNvSpPr>
              <p:nvPr/>
            </p:nvSpPr>
            <p:spPr bwMode="auto">
              <a:xfrm>
                <a:off x="1584" y="206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51" name="Rectangle 10"/>
              <p:cNvSpPr>
                <a:spLocks noChangeArrowheads="1"/>
              </p:cNvSpPr>
              <p:nvPr/>
            </p:nvSpPr>
            <p:spPr bwMode="auto">
              <a:xfrm>
                <a:off x="1584" y="216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52" name="Rectangle 11"/>
              <p:cNvSpPr>
                <a:spLocks noChangeArrowheads="1"/>
              </p:cNvSpPr>
              <p:nvPr/>
            </p:nvSpPr>
            <p:spPr bwMode="auto">
              <a:xfrm>
                <a:off x="1680" y="14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53" name="Rectangle 12"/>
              <p:cNvSpPr>
                <a:spLocks noChangeArrowheads="1"/>
              </p:cNvSpPr>
              <p:nvPr/>
            </p:nvSpPr>
            <p:spPr bwMode="auto">
              <a:xfrm>
                <a:off x="1680" y="158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54" name="Rectangle 13"/>
              <p:cNvSpPr>
                <a:spLocks noChangeArrowheads="1"/>
              </p:cNvSpPr>
              <p:nvPr/>
            </p:nvSpPr>
            <p:spPr bwMode="auto">
              <a:xfrm>
                <a:off x="1680" y="168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55" name="Rectangle 14"/>
              <p:cNvSpPr>
                <a:spLocks noChangeArrowheads="1"/>
              </p:cNvSpPr>
              <p:nvPr/>
            </p:nvSpPr>
            <p:spPr bwMode="auto">
              <a:xfrm>
                <a:off x="1680" y="17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56" name="Rectangle 15"/>
              <p:cNvSpPr>
                <a:spLocks noChangeArrowheads="1"/>
              </p:cNvSpPr>
              <p:nvPr/>
            </p:nvSpPr>
            <p:spPr bwMode="auto">
              <a:xfrm>
                <a:off x="1680" y="187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57" name="Rectangle 16"/>
              <p:cNvSpPr>
                <a:spLocks noChangeArrowheads="1"/>
              </p:cNvSpPr>
              <p:nvPr/>
            </p:nvSpPr>
            <p:spPr bwMode="auto">
              <a:xfrm>
                <a:off x="1680" y="19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58" name="Rectangle 17"/>
              <p:cNvSpPr>
                <a:spLocks noChangeArrowheads="1"/>
              </p:cNvSpPr>
              <p:nvPr/>
            </p:nvSpPr>
            <p:spPr bwMode="auto">
              <a:xfrm>
                <a:off x="1680" y="20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59" name="Rectangle 18"/>
              <p:cNvSpPr>
                <a:spLocks noChangeArrowheads="1"/>
              </p:cNvSpPr>
              <p:nvPr/>
            </p:nvSpPr>
            <p:spPr bwMode="auto">
              <a:xfrm>
                <a:off x="1680" y="216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60" name="Rectangle 19"/>
              <p:cNvSpPr>
                <a:spLocks noChangeArrowheads="1"/>
              </p:cNvSpPr>
              <p:nvPr/>
            </p:nvSpPr>
            <p:spPr bwMode="auto">
              <a:xfrm>
                <a:off x="1776" y="14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61" name="Rectangle 20"/>
              <p:cNvSpPr>
                <a:spLocks noChangeArrowheads="1"/>
              </p:cNvSpPr>
              <p:nvPr/>
            </p:nvSpPr>
            <p:spPr bwMode="auto">
              <a:xfrm>
                <a:off x="1776" y="15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62" name="Rectangle 21"/>
              <p:cNvSpPr>
                <a:spLocks noChangeArrowheads="1"/>
              </p:cNvSpPr>
              <p:nvPr/>
            </p:nvSpPr>
            <p:spPr bwMode="auto">
              <a:xfrm>
                <a:off x="1776" y="16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63" name="Rectangle 22"/>
              <p:cNvSpPr>
                <a:spLocks noChangeArrowheads="1"/>
              </p:cNvSpPr>
              <p:nvPr/>
            </p:nvSpPr>
            <p:spPr bwMode="auto">
              <a:xfrm>
                <a:off x="1776" y="177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64" name="Rectangle 23"/>
              <p:cNvSpPr>
                <a:spLocks noChangeArrowheads="1"/>
              </p:cNvSpPr>
              <p:nvPr/>
            </p:nvSpPr>
            <p:spPr bwMode="auto">
              <a:xfrm>
                <a:off x="1776" y="18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65" name="Rectangle 24"/>
              <p:cNvSpPr>
                <a:spLocks noChangeArrowheads="1"/>
              </p:cNvSpPr>
              <p:nvPr/>
            </p:nvSpPr>
            <p:spPr bwMode="auto">
              <a:xfrm>
                <a:off x="1776" y="19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66" name="Rectangle 25"/>
              <p:cNvSpPr>
                <a:spLocks noChangeArrowheads="1"/>
              </p:cNvSpPr>
              <p:nvPr/>
            </p:nvSpPr>
            <p:spPr bwMode="auto">
              <a:xfrm>
                <a:off x="1776" y="206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67" name="Rectangle 26"/>
              <p:cNvSpPr>
                <a:spLocks noChangeArrowheads="1"/>
              </p:cNvSpPr>
              <p:nvPr/>
            </p:nvSpPr>
            <p:spPr bwMode="auto">
              <a:xfrm>
                <a:off x="1776" y="216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68" name="Rectangle 27"/>
              <p:cNvSpPr>
                <a:spLocks noChangeArrowheads="1"/>
              </p:cNvSpPr>
              <p:nvPr/>
            </p:nvSpPr>
            <p:spPr bwMode="auto">
              <a:xfrm>
                <a:off x="1872" y="14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69" name="Rectangle 28"/>
              <p:cNvSpPr>
                <a:spLocks noChangeArrowheads="1"/>
              </p:cNvSpPr>
              <p:nvPr/>
            </p:nvSpPr>
            <p:spPr bwMode="auto">
              <a:xfrm>
                <a:off x="1872" y="158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70" name="Rectangle 29"/>
              <p:cNvSpPr>
                <a:spLocks noChangeArrowheads="1"/>
              </p:cNvSpPr>
              <p:nvPr/>
            </p:nvSpPr>
            <p:spPr bwMode="auto">
              <a:xfrm>
                <a:off x="1872" y="168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71" name="Rectangle 30"/>
              <p:cNvSpPr>
                <a:spLocks noChangeArrowheads="1"/>
              </p:cNvSpPr>
              <p:nvPr/>
            </p:nvSpPr>
            <p:spPr bwMode="auto">
              <a:xfrm>
                <a:off x="1872" y="17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72" name="Rectangle 31"/>
              <p:cNvSpPr>
                <a:spLocks noChangeArrowheads="1"/>
              </p:cNvSpPr>
              <p:nvPr/>
            </p:nvSpPr>
            <p:spPr bwMode="auto">
              <a:xfrm>
                <a:off x="1872" y="187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73" name="Rectangle 32"/>
              <p:cNvSpPr>
                <a:spLocks noChangeArrowheads="1"/>
              </p:cNvSpPr>
              <p:nvPr/>
            </p:nvSpPr>
            <p:spPr bwMode="auto">
              <a:xfrm>
                <a:off x="1872" y="19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74" name="Rectangle 33"/>
              <p:cNvSpPr>
                <a:spLocks noChangeArrowheads="1"/>
              </p:cNvSpPr>
              <p:nvPr/>
            </p:nvSpPr>
            <p:spPr bwMode="auto">
              <a:xfrm>
                <a:off x="1872" y="20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75" name="Rectangle 34"/>
              <p:cNvSpPr>
                <a:spLocks noChangeArrowheads="1"/>
              </p:cNvSpPr>
              <p:nvPr/>
            </p:nvSpPr>
            <p:spPr bwMode="auto">
              <a:xfrm>
                <a:off x="1872" y="216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76" name="Rectangle 35"/>
              <p:cNvSpPr>
                <a:spLocks noChangeArrowheads="1"/>
              </p:cNvSpPr>
              <p:nvPr/>
            </p:nvSpPr>
            <p:spPr bwMode="auto">
              <a:xfrm>
                <a:off x="1968" y="14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77" name="Rectangle 36"/>
              <p:cNvSpPr>
                <a:spLocks noChangeArrowheads="1"/>
              </p:cNvSpPr>
              <p:nvPr/>
            </p:nvSpPr>
            <p:spPr bwMode="auto">
              <a:xfrm>
                <a:off x="1968" y="15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78" name="Rectangle 37"/>
              <p:cNvSpPr>
                <a:spLocks noChangeArrowheads="1"/>
              </p:cNvSpPr>
              <p:nvPr/>
            </p:nvSpPr>
            <p:spPr bwMode="auto">
              <a:xfrm>
                <a:off x="1968" y="16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79" name="Rectangle 38"/>
              <p:cNvSpPr>
                <a:spLocks noChangeArrowheads="1"/>
              </p:cNvSpPr>
              <p:nvPr/>
            </p:nvSpPr>
            <p:spPr bwMode="auto">
              <a:xfrm>
                <a:off x="1968" y="177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80" name="Rectangle 39"/>
              <p:cNvSpPr>
                <a:spLocks noChangeArrowheads="1"/>
              </p:cNvSpPr>
              <p:nvPr/>
            </p:nvSpPr>
            <p:spPr bwMode="auto">
              <a:xfrm>
                <a:off x="1968" y="18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81" name="Rectangle 40"/>
              <p:cNvSpPr>
                <a:spLocks noChangeArrowheads="1"/>
              </p:cNvSpPr>
              <p:nvPr/>
            </p:nvSpPr>
            <p:spPr bwMode="auto">
              <a:xfrm>
                <a:off x="1968" y="19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82" name="Rectangle 41"/>
              <p:cNvSpPr>
                <a:spLocks noChangeArrowheads="1"/>
              </p:cNvSpPr>
              <p:nvPr/>
            </p:nvSpPr>
            <p:spPr bwMode="auto">
              <a:xfrm>
                <a:off x="1968" y="206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83" name="Rectangle 42"/>
              <p:cNvSpPr>
                <a:spLocks noChangeArrowheads="1"/>
              </p:cNvSpPr>
              <p:nvPr/>
            </p:nvSpPr>
            <p:spPr bwMode="auto">
              <a:xfrm>
                <a:off x="1968" y="216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84" name="Rectangle 43"/>
              <p:cNvSpPr>
                <a:spLocks noChangeArrowheads="1"/>
              </p:cNvSpPr>
              <p:nvPr/>
            </p:nvSpPr>
            <p:spPr bwMode="auto">
              <a:xfrm>
                <a:off x="2064" y="14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85" name="Rectangle 44"/>
              <p:cNvSpPr>
                <a:spLocks noChangeArrowheads="1"/>
              </p:cNvSpPr>
              <p:nvPr/>
            </p:nvSpPr>
            <p:spPr bwMode="auto">
              <a:xfrm>
                <a:off x="2064" y="158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86" name="Rectangle 45"/>
              <p:cNvSpPr>
                <a:spLocks noChangeArrowheads="1"/>
              </p:cNvSpPr>
              <p:nvPr/>
            </p:nvSpPr>
            <p:spPr bwMode="auto">
              <a:xfrm>
                <a:off x="2064" y="168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87" name="Rectangle 46"/>
              <p:cNvSpPr>
                <a:spLocks noChangeArrowheads="1"/>
              </p:cNvSpPr>
              <p:nvPr/>
            </p:nvSpPr>
            <p:spPr bwMode="auto">
              <a:xfrm>
                <a:off x="2064" y="17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88" name="Rectangle 47"/>
              <p:cNvSpPr>
                <a:spLocks noChangeArrowheads="1"/>
              </p:cNvSpPr>
              <p:nvPr/>
            </p:nvSpPr>
            <p:spPr bwMode="auto">
              <a:xfrm>
                <a:off x="2064" y="187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89" name="Rectangle 48"/>
              <p:cNvSpPr>
                <a:spLocks noChangeArrowheads="1"/>
              </p:cNvSpPr>
              <p:nvPr/>
            </p:nvSpPr>
            <p:spPr bwMode="auto">
              <a:xfrm>
                <a:off x="2064" y="19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90" name="Rectangle 49"/>
              <p:cNvSpPr>
                <a:spLocks noChangeArrowheads="1"/>
              </p:cNvSpPr>
              <p:nvPr/>
            </p:nvSpPr>
            <p:spPr bwMode="auto">
              <a:xfrm>
                <a:off x="2064" y="20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91" name="Rectangle 50"/>
              <p:cNvSpPr>
                <a:spLocks noChangeArrowheads="1"/>
              </p:cNvSpPr>
              <p:nvPr/>
            </p:nvSpPr>
            <p:spPr bwMode="auto">
              <a:xfrm>
                <a:off x="2064" y="216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92" name="Rectangle 51"/>
              <p:cNvSpPr>
                <a:spLocks noChangeArrowheads="1"/>
              </p:cNvSpPr>
              <p:nvPr/>
            </p:nvSpPr>
            <p:spPr bwMode="auto">
              <a:xfrm>
                <a:off x="2160" y="14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93" name="Rectangle 52"/>
              <p:cNvSpPr>
                <a:spLocks noChangeArrowheads="1"/>
              </p:cNvSpPr>
              <p:nvPr/>
            </p:nvSpPr>
            <p:spPr bwMode="auto">
              <a:xfrm>
                <a:off x="2160" y="15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94" name="Rectangle 53"/>
              <p:cNvSpPr>
                <a:spLocks noChangeArrowheads="1"/>
              </p:cNvSpPr>
              <p:nvPr/>
            </p:nvSpPr>
            <p:spPr bwMode="auto">
              <a:xfrm>
                <a:off x="2160" y="16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95" name="Rectangle 54"/>
              <p:cNvSpPr>
                <a:spLocks noChangeArrowheads="1"/>
              </p:cNvSpPr>
              <p:nvPr/>
            </p:nvSpPr>
            <p:spPr bwMode="auto">
              <a:xfrm>
                <a:off x="2160" y="177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96" name="Rectangle 55"/>
              <p:cNvSpPr>
                <a:spLocks noChangeArrowheads="1"/>
              </p:cNvSpPr>
              <p:nvPr/>
            </p:nvSpPr>
            <p:spPr bwMode="auto">
              <a:xfrm>
                <a:off x="2160" y="18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97" name="Rectangle 56"/>
              <p:cNvSpPr>
                <a:spLocks noChangeArrowheads="1"/>
              </p:cNvSpPr>
              <p:nvPr/>
            </p:nvSpPr>
            <p:spPr bwMode="auto">
              <a:xfrm>
                <a:off x="2160" y="19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98" name="Rectangle 57"/>
              <p:cNvSpPr>
                <a:spLocks noChangeArrowheads="1"/>
              </p:cNvSpPr>
              <p:nvPr/>
            </p:nvSpPr>
            <p:spPr bwMode="auto">
              <a:xfrm>
                <a:off x="2160" y="206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99" name="Rectangle 58"/>
              <p:cNvSpPr>
                <a:spLocks noChangeArrowheads="1"/>
              </p:cNvSpPr>
              <p:nvPr/>
            </p:nvSpPr>
            <p:spPr bwMode="auto">
              <a:xfrm>
                <a:off x="2160" y="216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9000" name="Rectangle 59"/>
              <p:cNvSpPr>
                <a:spLocks noChangeArrowheads="1"/>
              </p:cNvSpPr>
              <p:nvPr/>
            </p:nvSpPr>
            <p:spPr bwMode="auto">
              <a:xfrm>
                <a:off x="2256" y="14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9001" name="Rectangle 60"/>
              <p:cNvSpPr>
                <a:spLocks noChangeArrowheads="1"/>
              </p:cNvSpPr>
              <p:nvPr/>
            </p:nvSpPr>
            <p:spPr bwMode="auto">
              <a:xfrm>
                <a:off x="2256" y="158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9002" name="Rectangle 61"/>
              <p:cNvSpPr>
                <a:spLocks noChangeArrowheads="1"/>
              </p:cNvSpPr>
              <p:nvPr/>
            </p:nvSpPr>
            <p:spPr bwMode="auto">
              <a:xfrm>
                <a:off x="2256" y="168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9003" name="Rectangle 62"/>
              <p:cNvSpPr>
                <a:spLocks noChangeArrowheads="1"/>
              </p:cNvSpPr>
              <p:nvPr/>
            </p:nvSpPr>
            <p:spPr bwMode="auto">
              <a:xfrm>
                <a:off x="2256" y="17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9004" name="Rectangle 63"/>
              <p:cNvSpPr>
                <a:spLocks noChangeArrowheads="1"/>
              </p:cNvSpPr>
              <p:nvPr/>
            </p:nvSpPr>
            <p:spPr bwMode="auto">
              <a:xfrm>
                <a:off x="2256" y="187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9005" name="Rectangle 64"/>
              <p:cNvSpPr>
                <a:spLocks noChangeArrowheads="1"/>
              </p:cNvSpPr>
              <p:nvPr/>
            </p:nvSpPr>
            <p:spPr bwMode="auto">
              <a:xfrm>
                <a:off x="2256" y="19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9006" name="Rectangle 65"/>
              <p:cNvSpPr>
                <a:spLocks noChangeArrowheads="1"/>
              </p:cNvSpPr>
              <p:nvPr/>
            </p:nvSpPr>
            <p:spPr bwMode="auto">
              <a:xfrm>
                <a:off x="2256" y="20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9007" name="Rectangle 66"/>
              <p:cNvSpPr>
                <a:spLocks noChangeArrowheads="1"/>
              </p:cNvSpPr>
              <p:nvPr/>
            </p:nvSpPr>
            <p:spPr bwMode="auto">
              <a:xfrm>
                <a:off x="2256" y="216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28679" name="Group 324"/>
            <p:cNvGrpSpPr>
              <a:grpSpLocks noChangeAspect="1"/>
            </p:cNvGrpSpPr>
            <p:nvPr/>
          </p:nvGrpSpPr>
          <p:grpSpPr bwMode="auto">
            <a:xfrm>
              <a:off x="7265116" y="1851485"/>
              <a:ext cx="1619956" cy="1620000"/>
              <a:chOff x="1584" y="2592"/>
              <a:chExt cx="768" cy="768"/>
            </a:xfrm>
          </p:grpSpPr>
          <p:sp>
            <p:nvSpPr>
              <p:cNvPr id="28880" name="Rectangle 67"/>
              <p:cNvSpPr>
                <a:spLocks noChangeArrowheads="1"/>
              </p:cNvSpPr>
              <p:nvPr/>
            </p:nvSpPr>
            <p:spPr bwMode="auto">
              <a:xfrm>
                <a:off x="1584"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81" name="Rectangle 68"/>
              <p:cNvSpPr>
                <a:spLocks noChangeArrowheads="1"/>
              </p:cNvSpPr>
              <p:nvPr/>
            </p:nvSpPr>
            <p:spPr bwMode="auto">
              <a:xfrm>
                <a:off x="1584"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82" name="Rectangle 69"/>
              <p:cNvSpPr>
                <a:spLocks noChangeArrowheads="1"/>
              </p:cNvSpPr>
              <p:nvPr/>
            </p:nvSpPr>
            <p:spPr bwMode="auto">
              <a:xfrm>
                <a:off x="1584" y="278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83" name="Rectangle 70"/>
              <p:cNvSpPr>
                <a:spLocks noChangeArrowheads="1"/>
              </p:cNvSpPr>
              <p:nvPr/>
            </p:nvSpPr>
            <p:spPr bwMode="auto">
              <a:xfrm>
                <a:off x="1584" y="288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84" name="Rectangle 71"/>
              <p:cNvSpPr>
                <a:spLocks noChangeArrowheads="1"/>
              </p:cNvSpPr>
              <p:nvPr/>
            </p:nvSpPr>
            <p:spPr bwMode="auto">
              <a:xfrm>
                <a:off x="1584" y="29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85" name="Rectangle 72"/>
              <p:cNvSpPr>
                <a:spLocks noChangeArrowheads="1"/>
              </p:cNvSpPr>
              <p:nvPr/>
            </p:nvSpPr>
            <p:spPr bwMode="auto">
              <a:xfrm>
                <a:off x="1584" y="30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86" name="Rectangle 73"/>
              <p:cNvSpPr>
                <a:spLocks noChangeArrowheads="1"/>
              </p:cNvSpPr>
              <p:nvPr/>
            </p:nvSpPr>
            <p:spPr bwMode="auto">
              <a:xfrm>
                <a:off x="1584" y="31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87" name="Rectangle 74"/>
              <p:cNvSpPr>
                <a:spLocks noChangeArrowheads="1"/>
              </p:cNvSpPr>
              <p:nvPr/>
            </p:nvSpPr>
            <p:spPr bwMode="auto">
              <a:xfrm>
                <a:off x="1584" y="32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88" name="Rectangle 75"/>
              <p:cNvSpPr>
                <a:spLocks noChangeArrowheads="1"/>
              </p:cNvSpPr>
              <p:nvPr/>
            </p:nvSpPr>
            <p:spPr bwMode="auto">
              <a:xfrm>
                <a:off x="1680"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89" name="Rectangle 76"/>
              <p:cNvSpPr>
                <a:spLocks noChangeArrowheads="1"/>
              </p:cNvSpPr>
              <p:nvPr/>
            </p:nvSpPr>
            <p:spPr bwMode="auto">
              <a:xfrm>
                <a:off x="1680"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90" name="Rectangle 77"/>
              <p:cNvSpPr>
                <a:spLocks noChangeArrowheads="1"/>
              </p:cNvSpPr>
              <p:nvPr/>
            </p:nvSpPr>
            <p:spPr bwMode="auto">
              <a:xfrm>
                <a:off x="1680" y="27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91" name="Rectangle 78"/>
              <p:cNvSpPr>
                <a:spLocks noChangeArrowheads="1"/>
              </p:cNvSpPr>
              <p:nvPr/>
            </p:nvSpPr>
            <p:spPr bwMode="auto">
              <a:xfrm>
                <a:off x="1680" y="28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92" name="Rectangle 79"/>
              <p:cNvSpPr>
                <a:spLocks noChangeArrowheads="1"/>
              </p:cNvSpPr>
              <p:nvPr/>
            </p:nvSpPr>
            <p:spPr bwMode="auto">
              <a:xfrm>
                <a:off x="1680" y="29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93" name="Rectangle 80"/>
              <p:cNvSpPr>
                <a:spLocks noChangeArrowheads="1"/>
              </p:cNvSpPr>
              <p:nvPr/>
            </p:nvSpPr>
            <p:spPr bwMode="auto">
              <a:xfrm>
                <a:off x="1680" y="30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94" name="Rectangle 81"/>
              <p:cNvSpPr>
                <a:spLocks noChangeArrowheads="1"/>
              </p:cNvSpPr>
              <p:nvPr/>
            </p:nvSpPr>
            <p:spPr bwMode="auto">
              <a:xfrm>
                <a:off x="1680" y="31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95" name="Rectangle 82"/>
              <p:cNvSpPr>
                <a:spLocks noChangeArrowheads="1"/>
              </p:cNvSpPr>
              <p:nvPr/>
            </p:nvSpPr>
            <p:spPr bwMode="auto">
              <a:xfrm>
                <a:off x="1680" y="32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96" name="Rectangle 83"/>
              <p:cNvSpPr>
                <a:spLocks noChangeArrowheads="1"/>
              </p:cNvSpPr>
              <p:nvPr/>
            </p:nvSpPr>
            <p:spPr bwMode="auto">
              <a:xfrm>
                <a:off x="1776"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97" name="Rectangle 84"/>
              <p:cNvSpPr>
                <a:spLocks noChangeArrowheads="1"/>
              </p:cNvSpPr>
              <p:nvPr/>
            </p:nvSpPr>
            <p:spPr bwMode="auto">
              <a:xfrm>
                <a:off x="1776"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98" name="Rectangle 85"/>
              <p:cNvSpPr>
                <a:spLocks noChangeArrowheads="1"/>
              </p:cNvSpPr>
              <p:nvPr/>
            </p:nvSpPr>
            <p:spPr bwMode="auto">
              <a:xfrm>
                <a:off x="1776" y="27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99" name="Rectangle 86"/>
              <p:cNvSpPr>
                <a:spLocks noChangeArrowheads="1"/>
              </p:cNvSpPr>
              <p:nvPr/>
            </p:nvSpPr>
            <p:spPr bwMode="auto">
              <a:xfrm>
                <a:off x="1776" y="28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00" name="Rectangle 87"/>
              <p:cNvSpPr>
                <a:spLocks noChangeArrowheads="1"/>
              </p:cNvSpPr>
              <p:nvPr/>
            </p:nvSpPr>
            <p:spPr bwMode="auto">
              <a:xfrm>
                <a:off x="1776" y="29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01" name="Rectangle 88"/>
              <p:cNvSpPr>
                <a:spLocks noChangeArrowheads="1"/>
              </p:cNvSpPr>
              <p:nvPr/>
            </p:nvSpPr>
            <p:spPr bwMode="auto">
              <a:xfrm>
                <a:off x="1776" y="30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02" name="Rectangle 89"/>
              <p:cNvSpPr>
                <a:spLocks noChangeArrowheads="1"/>
              </p:cNvSpPr>
              <p:nvPr/>
            </p:nvSpPr>
            <p:spPr bwMode="auto">
              <a:xfrm>
                <a:off x="1776" y="31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03" name="Rectangle 90"/>
              <p:cNvSpPr>
                <a:spLocks noChangeArrowheads="1"/>
              </p:cNvSpPr>
              <p:nvPr/>
            </p:nvSpPr>
            <p:spPr bwMode="auto">
              <a:xfrm>
                <a:off x="1776" y="32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04" name="Rectangle 91"/>
              <p:cNvSpPr>
                <a:spLocks noChangeArrowheads="1"/>
              </p:cNvSpPr>
              <p:nvPr/>
            </p:nvSpPr>
            <p:spPr bwMode="auto">
              <a:xfrm>
                <a:off x="1872"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05" name="Rectangle 92"/>
              <p:cNvSpPr>
                <a:spLocks noChangeArrowheads="1"/>
              </p:cNvSpPr>
              <p:nvPr/>
            </p:nvSpPr>
            <p:spPr bwMode="auto">
              <a:xfrm>
                <a:off x="1872"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06" name="Rectangle 93"/>
              <p:cNvSpPr>
                <a:spLocks noChangeArrowheads="1"/>
              </p:cNvSpPr>
              <p:nvPr/>
            </p:nvSpPr>
            <p:spPr bwMode="auto">
              <a:xfrm>
                <a:off x="1872" y="27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07" name="Rectangle 94"/>
              <p:cNvSpPr>
                <a:spLocks noChangeArrowheads="1"/>
              </p:cNvSpPr>
              <p:nvPr/>
            </p:nvSpPr>
            <p:spPr bwMode="auto">
              <a:xfrm>
                <a:off x="1872" y="28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08" name="Rectangle 95"/>
              <p:cNvSpPr>
                <a:spLocks noChangeArrowheads="1"/>
              </p:cNvSpPr>
              <p:nvPr/>
            </p:nvSpPr>
            <p:spPr bwMode="auto">
              <a:xfrm>
                <a:off x="1872" y="29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09" name="Rectangle 96"/>
              <p:cNvSpPr>
                <a:spLocks noChangeArrowheads="1"/>
              </p:cNvSpPr>
              <p:nvPr/>
            </p:nvSpPr>
            <p:spPr bwMode="auto">
              <a:xfrm>
                <a:off x="1872" y="307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10" name="Rectangle 97"/>
              <p:cNvSpPr>
                <a:spLocks noChangeArrowheads="1"/>
              </p:cNvSpPr>
              <p:nvPr/>
            </p:nvSpPr>
            <p:spPr bwMode="auto">
              <a:xfrm>
                <a:off x="1872" y="31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11" name="Rectangle 98"/>
              <p:cNvSpPr>
                <a:spLocks noChangeArrowheads="1"/>
              </p:cNvSpPr>
              <p:nvPr/>
            </p:nvSpPr>
            <p:spPr bwMode="auto">
              <a:xfrm>
                <a:off x="1872" y="32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12" name="Rectangle 99"/>
              <p:cNvSpPr>
                <a:spLocks noChangeArrowheads="1"/>
              </p:cNvSpPr>
              <p:nvPr/>
            </p:nvSpPr>
            <p:spPr bwMode="auto">
              <a:xfrm>
                <a:off x="1968"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13" name="Rectangle 100"/>
              <p:cNvSpPr>
                <a:spLocks noChangeArrowheads="1"/>
              </p:cNvSpPr>
              <p:nvPr/>
            </p:nvSpPr>
            <p:spPr bwMode="auto">
              <a:xfrm>
                <a:off x="1968" y="26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14" name="Rectangle 101"/>
              <p:cNvSpPr>
                <a:spLocks noChangeArrowheads="1"/>
              </p:cNvSpPr>
              <p:nvPr/>
            </p:nvSpPr>
            <p:spPr bwMode="auto">
              <a:xfrm>
                <a:off x="1968" y="278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15" name="Rectangle 102"/>
              <p:cNvSpPr>
                <a:spLocks noChangeArrowheads="1"/>
              </p:cNvSpPr>
              <p:nvPr/>
            </p:nvSpPr>
            <p:spPr bwMode="auto">
              <a:xfrm>
                <a:off x="1968" y="28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16" name="Rectangle 103"/>
              <p:cNvSpPr>
                <a:spLocks noChangeArrowheads="1"/>
              </p:cNvSpPr>
              <p:nvPr/>
            </p:nvSpPr>
            <p:spPr bwMode="auto">
              <a:xfrm>
                <a:off x="1968" y="29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17" name="Rectangle 104"/>
              <p:cNvSpPr>
                <a:spLocks noChangeArrowheads="1"/>
              </p:cNvSpPr>
              <p:nvPr/>
            </p:nvSpPr>
            <p:spPr bwMode="auto">
              <a:xfrm>
                <a:off x="1968" y="30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18" name="Rectangle 105"/>
              <p:cNvSpPr>
                <a:spLocks noChangeArrowheads="1"/>
              </p:cNvSpPr>
              <p:nvPr/>
            </p:nvSpPr>
            <p:spPr bwMode="auto">
              <a:xfrm>
                <a:off x="1968" y="31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19" name="Rectangle 106"/>
              <p:cNvSpPr>
                <a:spLocks noChangeArrowheads="1"/>
              </p:cNvSpPr>
              <p:nvPr/>
            </p:nvSpPr>
            <p:spPr bwMode="auto">
              <a:xfrm>
                <a:off x="1968" y="32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20" name="Rectangle 107"/>
              <p:cNvSpPr>
                <a:spLocks noChangeArrowheads="1"/>
              </p:cNvSpPr>
              <p:nvPr/>
            </p:nvSpPr>
            <p:spPr bwMode="auto">
              <a:xfrm>
                <a:off x="2064" y="259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21" name="Rectangle 108"/>
              <p:cNvSpPr>
                <a:spLocks noChangeArrowheads="1"/>
              </p:cNvSpPr>
              <p:nvPr/>
            </p:nvSpPr>
            <p:spPr bwMode="auto">
              <a:xfrm>
                <a:off x="2064"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22" name="Rectangle 109"/>
              <p:cNvSpPr>
                <a:spLocks noChangeArrowheads="1"/>
              </p:cNvSpPr>
              <p:nvPr/>
            </p:nvSpPr>
            <p:spPr bwMode="auto">
              <a:xfrm>
                <a:off x="2064" y="27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23" name="Rectangle 110"/>
              <p:cNvSpPr>
                <a:spLocks noChangeArrowheads="1"/>
              </p:cNvSpPr>
              <p:nvPr/>
            </p:nvSpPr>
            <p:spPr bwMode="auto">
              <a:xfrm>
                <a:off x="2064" y="28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24" name="Rectangle 111"/>
              <p:cNvSpPr>
                <a:spLocks noChangeArrowheads="1"/>
              </p:cNvSpPr>
              <p:nvPr/>
            </p:nvSpPr>
            <p:spPr bwMode="auto">
              <a:xfrm>
                <a:off x="2064" y="29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25" name="Rectangle 112"/>
              <p:cNvSpPr>
                <a:spLocks noChangeArrowheads="1"/>
              </p:cNvSpPr>
              <p:nvPr/>
            </p:nvSpPr>
            <p:spPr bwMode="auto">
              <a:xfrm>
                <a:off x="2064" y="30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26" name="Rectangle 113"/>
              <p:cNvSpPr>
                <a:spLocks noChangeArrowheads="1"/>
              </p:cNvSpPr>
              <p:nvPr/>
            </p:nvSpPr>
            <p:spPr bwMode="auto">
              <a:xfrm>
                <a:off x="2064" y="31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27" name="Rectangle 114"/>
              <p:cNvSpPr>
                <a:spLocks noChangeArrowheads="1"/>
              </p:cNvSpPr>
              <p:nvPr/>
            </p:nvSpPr>
            <p:spPr bwMode="auto">
              <a:xfrm>
                <a:off x="2064" y="326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28" name="Rectangle 115"/>
              <p:cNvSpPr>
                <a:spLocks noChangeArrowheads="1"/>
              </p:cNvSpPr>
              <p:nvPr/>
            </p:nvSpPr>
            <p:spPr bwMode="auto">
              <a:xfrm>
                <a:off x="2160"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29" name="Rectangle 116"/>
              <p:cNvSpPr>
                <a:spLocks noChangeArrowheads="1"/>
              </p:cNvSpPr>
              <p:nvPr/>
            </p:nvSpPr>
            <p:spPr bwMode="auto">
              <a:xfrm>
                <a:off x="2160"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30" name="Rectangle 117"/>
              <p:cNvSpPr>
                <a:spLocks noChangeArrowheads="1"/>
              </p:cNvSpPr>
              <p:nvPr/>
            </p:nvSpPr>
            <p:spPr bwMode="auto">
              <a:xfrm>
                <a:off x="2160" y="27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31" name="Rectangle 118"/>
              <p:cNvSpPr>
                <a:spLocks noChangeArrowheads="1"/>
              </p:cNvSpPr>
              <p:nvPr/>
            </p:nvSpPr>
            <p:spPr bwMode="auto">
              <a:xfrm>
                <a:off x="2160" y="28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32" name="Rectangle 119"/>
              <p:cNvSpPr>
                <a:spLocks noChangeArrowheads="1"/>
              </p:cNvSpPr>
              <p:nvPr/>
            </p:nvSpPr>
            <p:spPr bwMode="auto">
              <a:xfrm>
                <a:off x="2160" y="29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33" name="Rectangle 120"/>
              <p:cNvSpPr>
                <a:spLocks noChangeArrowheads="1"/>
              </p:cNvSpPr>
              <p:nvPr/>
            </p:nvSpPr>
            <p:spPr bwMode="auto">
              <a:xfrm>
                <a:off x="2160" y="30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34" name="Rectangle 121"/>
              <p:cNvSpPr>
                <a:spLocks noChangeArrowheads="1"/>
              </p:cNvSpPr>
              <p:nvPr/>
            </p:nvSpPr>
            <p:spPr bwMode="auto">
              <a:xfrm>
                <a:off x="2160" y="31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35" name="Rectangle 122"/>
              <p:cNvSpPr>
                <a:spLocks noChangeArrowheads="1"/>
              </p:cNvSpPr>
              <p:nvPr/>
            </p:nvSpPr>
            <p:spPr bwMode="auto">
              <a:xfrm>
                <a:off x="2160" y="32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36" name="Rectangle 123"/>
              <p:cNvSpPr>
                <a:spLocks noChangeArrowheads="1"/>
              </p:cNvSpPr>
              <p:nvPr/>
            </p:nvSpPr>
            <p:spPr bwMode="auto">
              <a:xfrm>
                <a:off x="2256"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37" name="Rectangle 124"/>
              <p:cNvSpPr>
                <a:spLocks noChangeArrowheads="1"/>
              </p:cNvSpPr>
              <p:nvPr/>
            </p:nvSpPr>
            <p:spPr bwMode="auto">
              <a:xfrm>
                <a:off x="2256"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38" name="Rectangle 125"/>
              <p:cNvSpPr>
                <a:spLocks noChangeArrowheads="1"/>
              </p:cNvSpPr>
              <p:nvPr/>
            </p:nvSpPr>
            <p:spPr bwMode="auto">
              <a:xfrm>
                <a:off x="2256" y="27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39" name="Rectangle 126"/>
              <p:cNvSpPr>
                <a:spLocks noChangeArrowheads="1"/>
              </p:cNvSpPr>
              <p:nvPr/>
            </p:nvSpPr>
            <p:spPr bwMode="auto">
              <a:xfrm>
                <a:off x="2256" y="28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40" name="Rectangle 127"/>
              <p:cNvSpPr>
                <a:spLocks noChangeArrowheads="1"/>
              </p:cNvSpPr>
              <p:nvPr/>
            </p:nvSpPr>
            <p:spPr bwMode="auto">
              <a:xfrm>
                <a:off x="2256" y="29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41" name="Rectangle 128"/>
              <p:cNvSpPr>
                <a:spLocks noChangeArrowheads="1"/>
              </p:cNvSpPr>
              <p:nvPr/>
            </p:nvSpPr>
            <p:spPr bwMode="auto">
              <a:xfrm>
                <a:off x="2256" y="30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42" name="Rectangle 129"/>
              <p:cNvSpPr>
                <a:spLocks noChangeArrowheads="1"/>
              </p:cNvSpPr>
              <p:nvPr/>
            </p:nvSpPr>
            <p:spPr bwMode="auto">
              <a:xfrm>
                <a:off x="2256" y="31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943" name="Rectangle 130"/>
              <p:cNvSpPr>
                <a:spLocks noChangeArrowheads="1"/>
              </p:cNvSpPr>
              <p:nvPr/>
            </p:nvSpPr>
            <p:spPr bwMode="auto">
              <a:xfrm>
                <a:off x="2256" y="32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28680" name="Group 325"/>
            <p:cNvGrpSpPr>
              <a:grpSpLocks noChangeAspect="1"/>
            </p:cNvGrpSpPr>
            <p:nvPr/>
          </p:nvGrpSpPr>
          <p:grpSpPr bwMode="auto">
            <a:xfrm>
              <a:off x="5441623" y="1851485"/>
              <a:ext cx="1619956" cy="1620000"/>
              <a:chOff x="2880" y="2016"/>
              <a:chExt cx="768" cy="768"/>
            </a:xfrm>
          </p:grpSpPr>
          <p:sp>
            <p:nvSpPr>
              <p:cNvPr id="28816" name="Rectangle 131"/>
              <p:cNvSpPr>
                <a:spLocks noChangeArrowheads="1"/>
              </p:cNvSpPr>
              <p:nvPr/>
            </p:nvSpPr>
            <p:spPr bwMode="auto">
              <a:xfrm>
                <a:off x="2880" y="201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17" name="Rectangle 132"/>
              <p:cNvSpPr>
                <a:spLocks noChangeArrowheads="1"/>
              </p:cNvSpPr>
              <p:nvPr/>
            </p:nvSpPr>
            <p:spPr bwMode="auto">
              <a:xfrm>
                <a:off x="2880" y="211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18" name="Rectangle 133"/>
              <p:cNvSpPr>
                <a:spLocks noChangeArrowheads="1"/>
              </p:cNvSpPr>
              <p:nvPr/>
            </p:nvSpPr>
            <p:spPr bwMode="auto">
              <a:xfrm>
                <a:off x="2880" y="220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19" name="Rectangle 134"/>
              <p:cNvSpPr>
                <a:spLocks noChangeArrowheads="1"/>
              </p:cNvSpPr>
              <p:nvPr/>
            </p:nvSpPr>
            <p:spPr bwMode="auto">
              <a:xfrm>
                <a:off x="2880" y="230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20" name="Rectangle 135"/>
              <p:cNvSpPr>
                <a:spLocks noChangeArrowheads="1"/>
              </p:cNvSpPr>
              <p:nvPr/>
            </p:nvSpPr>
            <p:spPr bwMode="auto">
              <a:xfrm>
                <a:off x="2880" y="240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21" name="Rectangle 136"/>
              <p:cNvSpPr>
                <a:spLocks noChangeArrowheads="1"/>
              </p:cNvSpPr>
              <p:nvPr/>
            </p:nvSpPr>
            <p:spPr bwMode="auto">
              <a:xfrm>
                <a:off x="2880" y="249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22" name="Rectangle 137"/>
              <p:cNvSpPr>
                <a:spLocks noChangeArrowheads="1"/>
              </p:cNvSpPr>
              <p:nvPr/>
            </p:nvSpPr>
            <p:spPr bwMode="auto">
              <a:xfrm>
                <a:off x="2880" y="259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23" name="Rectangle 138"/>
              <p:cNvSpPr>
                <a:spLocks noChangeArrowheads="1"/>
              </p:cNvSpPr>
              <p:nvPr/>
            </p:nvSpPr>
            <p:spPr bwMode="auto">
              <a:xfrm>
                <a:off x="2880"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24" name="Rectangle 139"/>
              <p:cNvSpPr>
                <a:spLocks noChangeArrowheads="1"/>
              </p:cNvSpPr>
              <p:nvPr/>
            </p:nvSpPr>
            <p:spPr bwMode="auto">
              <a:xfrm>
                <a:off x="2976" y="201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25" name="Rectangle 140"/>
              <p:cNvSpPr>
                <a:spLocks noChangeArrowheads="1"/>
              </p:cNvSpPr>
              <p:nvPr/>
            </p:nvSpPr>
            <p:spPr bwMode="auto">
              <a:xfrm>
                <a:off x="2976" y="211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26" name="Rectangle 141"/>
              <p:cNvSpPr>
                <a:spLocks noChangeArrowheads="1"/>
              </p:cNvSpPr>
              <p:nvPr/>
            </p:nvSpPr>
            <p:spPr bwMode="auto">
              <a:xfrm>
                <a:off x="2976" y="220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27" name="Rectangle 142"/>
              <p:cNvSpPr>
                <a:spLocks noChangeArrowheads="1"/>
              </p:cNvSpPr>
              <p:nvPr/>
            </p:nvSpPr>
            <p:spPr bwMode="auto">
              <a:xfrm>
                <a:off x="2976" y="230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28" name="Rectangle 143"/>
              <p:cNvSpPr>
                <a:spLocks noChangeArrowheads="1"/>
              </p:cNvSpPr>
              <p:nvPr/>
            </p:nvSpPr>
            <p:spPr bwMode="auto">
              <a:xfrm>
                <a:off x="2976" y="240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29" name="Rectangle 144"/>
              <p:cNvSpPr>
                <a:spLocks noChangeArrowheads="1"/>
              </p:cNvSpPr>
              <p:nvPr/>
            </p:nvSpPr>
            <p:spPr bwMode="auto">
              <a:xfrm>
                <a:off x="2976" y="249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30" name="Rectangle 145"/>
              <p:cNvSpPr>
                <a:spLocks noChangeArrowheads="1"/>
              </p:cNvSpPr>
              <p:nvPr/>
            </p:nvSpPr>
            <p:spPr bwMode="auto">
              <a:xfrm>
                <a:off x="2976"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31" name="Rectangle 146"/>
              <p:cNvSpPr>
                <a:spLocks noChangeArrowheads="1"/>
              </p:cNvSpPr>
              <p:nvPr/>
            </p:nvSpPr>
            <p:spPr bwMode="auto">
              <a:xfrm>
                <a:off x="2976"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32" name="Rectangle 147"/>
              <p:cNvSpPr>
                <a:spLocks noChangeArrowheads="1"/>
              </p:cNvSpPr>
              <p:nvPr/>
            </p:nvSpPr>
            <p:spPr bwMode="auto">
              <a:xfrm>
                <a:off x="3072" y="201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33" name="Rectangle 148"/>
              <p:cNvSpPr>
                <a:spLocks noChangeArrowheads="1"/>
              </p:cNvSpPr>
              <p:nvPr/>
            </p:nvSpPr>
            <p:spPr bwMode="auto">
              <a:xfrm>
                <a:off x="3072" y="211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34" name="Rectangle 149"/>
              <p:cNvSpPr>
                <a:spLocks noChangeArrowheads="1"/>
              </p:cNvSpPr>
              <p:nvPr/>
            </p:nvSpPr>
            <p:spPr bwMode="auto">
              <a:xfrm>
                <a:off x="3072" y="220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35" name="Rectangle 150"/>
              <p:cNvSpPr>
                <a:spLocks noChangeArrowheads="1"/>
              </p:cNvSpPr>
              <p:nvPr/>
            </p:nvSpPr>
            <p:spPr bwMode="auto">
              <a:xfrm>
                <a:off x="3072" y="230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36" name="Rectangle 151"/>
              <p:cNvSpPr>
                <a:spLocks noChangeArrowheads="1"/>
              </p:cNvSpPr>
              <p:nvPr/>
            </p:nvSpPr>
            <p:spPr bwMode="auto">
              <a:xfrm>
                <a:off x="3072" y="240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37" name="Rectangle 152"/>
              <p:cNvSpPr>
                <a:spLocks noChangeArrowheads="1"/>
              </p:cNvSpPr>
              <p:nvPr/>
            </p:nvSpPr>
            <p:spPr bwMode="auto">
              <a:xfrm>
                <a:off x="3072" y="249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38" name="Rectangle 153"/>
              <p:cNvSpPr>
                <a:spLocks noChangeArrowheads="1"/>
              </p:cNvSpPr>
              <p:nvPr/>
            </p:nvSpPr>
            <p:spPr bwMode="auto">
              <a:xfrm>
                <a:off x="3072" y="259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39" name="Rectangle 154"/>
              <p:cNvSpPr>
                <a:spLocks noChangeArrowheads="1"/>
              </p:cNvSpPr>
              <p:nvPr/>
            </p:nvSpPr>
            <p:spPr bwMode="auto">
              <a:xfrm>
                <a:off x="3072" y="26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40" name="Rectangle 155"/>
              <p:cNvSpPr>
                <a:spLocks noChangeArrowheads="1"/>
              </p:cNvSpPr>
              <p:nvPr/>
            </p:nvSpPr>
            <p:spPr bwMode="auto">
              <a:xfrm>
                <a:off x="3168" y="201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41" name="Rectangle 156"/>
              <p:cNvSpPr>
                <a:spLocks noChangeArrowheads="1"/>
              </p:cNvSpPr>
              <p:nvPr/>
            </p:nvSpPr>
            <p:spPr bwMode="auto">
              <a:xfrm>
                <a:off x="3168" y="211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42" name="Rectangle 157"/>
              <p:cNvSpPr>
                <a:spLocks noChangeArrowheads="1"/>
              </p:cNvSpPr>
              <p:nvPr/>
            </p:nvSpPr>
            <p:spPr bwMode="auto">
              <a:xfrm>
                <a:off x="3168" y="220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43" name="Rectangle 158"/>
              <p:cNvSpPr>
                <a:spLocks noChangeArrowheads="1"/>
              </p:cNvSpPr>
              <p:nvPr/>
            </p:nvSpPr>
            <p:spPr bwMode="auto">
              <a:xfrm>
                <a:off x="3168" y="230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44" name="Rectangle 159"/>
              <p:cNvSpPr>
                <a:spLocks noChangeArrowheads="1"/>
              </p:cNvSpPr>
              <p:nvPr/>
            </p:nvSpPr>
            <p:spPr bwMode="auto">
              <a:xfrm>
                <a:off x="3168" y="240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45" name="Rectangle 160"/>
              <p:cNvSpPr>
                <a:spLocks noChangeArrowheads="1"/>
              </p:cNvSpPr>
              <p:nvPr/>
            </p:nvSpPr>
            <p:spPr bwMode="auto">
              <a:xfrm>
                <a:off x="3168" y="249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46" name="Rectangle 161"/>
              <p:cNvSpPr>
                <a:spLocks noChangeArrowheads="1"/>
              </p:cNvSpPr>
              <p:nvPr/>
            </p:nvSpPr>
            <p:spPr bwMode="auto">
              <a:xfrm>
                <a:off x="3168"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47" name="Rectangle 162"/>
              <p:cNvSpPr>
                <a:spLocks noChangeArrowheads="1"/>
              </p:cNvSpPr>
              <p:nvPr/>
            </p:nvSpPr>
            <p:spPr bwMode="auto">
              <a:xfrm>
                <a:off x="3168"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48" name="Rectangle 163"/>
              <p:cNvSpPr>
                <a:spLocks noChangeArrowheads="1"/>
              </p:cNvSpPr>
              <p:nvPr/>
            </p:nvSpPr>
            <p:spPr bwMode="auto">
              <a:xfrm>
                <a:off x="3264" y="201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49" name="Rectangle 164"/>
              <p:cNvSpPr>
                <a:spLocks noChangeArrowheads="1"/>
              </p:cNvSpPr>
              <p:nvPr/>
            </p:nvSpPr>
            <p:spPr bwMode="auto">
              <a:xfrm>
                <a:off x="3264" y="211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50" name="Rectangle 165"/>
              <p:cNvSpPr>
                <a:spLocks noChangeArrowheads="1"/>
              </p:cNvSpPr>
              <p:nvPr/>
            </p:nvSpPr>
            <p:spPr bwMode="auto">
              <a:xfrm>
                <a:off x="3264" y="220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51" name="Rectangle 166"/>
              <p:cNvSpPr>
                <a:spLocks noChangeArrowheads="1"/>
              </p:cNvSpPr>
              <p:nvPr/>
            </p:nvSpPr>
            <p:spPr bwMode="auto">
              <a:xfrm>
                <a:off x="3264" y="230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52" name="Rectangle 167"/>
              <p:cNvSpPr>
                <a:spLocks noChangeArrowheads="1"/>
              </p:cNvSpPr>
              <p:nvPr/>
            </p:nvSpPr>
            <p:spPr bwMode="auto">
              <a:xfrm>
                <a:off x="3264" y="240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53" name="Rectangle 168"/>
              <p:cNvSpPr>
                <a:spLocks noChangeArrowheads="1"/>
              </p:cNvSpPr>
              <p:nvPr/>
            </p:nvSpPr>
            <p:spPr bwMode="auto">
              <a:xfrm>
                <a:off x="3264" y="249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54" name="Rectangle 169"/>
              <p:cNvSpPr>
                <a:spLocks noChangeArrowheads="1"/>
              </p:cNvSpPr>
              <p:nvPr/>
            </p:nvSpPr>
            <p:spPr bwMode="auto">
              <a:xfrm>
                <a:off x="3264"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55" name="Rectangle 170"/>
              <p:cNvSpPr>
                <a:spLocks noChangeArrowheads="1"/>
              </p:cNvSpPr>
              <p:nvPr/>
            </p:nvSpPr>
            <p:spPr bwMode="auto">
              <a:xfrm>
                <a:off x="3264" y="26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56" name="Rectangle 171"/>
              <p:cNvSpPr>
                <a:spLocks noChangeArrowheads="1"/>
              </p:cNvSpPr>
              <p:nvPr/>
            </p:nvSpPr>
            <p:spPr bwMode="auto">
              <a:xfrm>
                <a:off x="3360" y="201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57" name="Rectangle 172"/>
              <p:cNvSpPr>
                <a:spLocks noChangeArrowheads="1"/>
              </p:cNvSpPr>
              <p:nvPr/>
            </p:nvSpPr>
            <p:spPr bwMode="auto">
              <a:xfrm>
                <a:off x="3360" y="211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58" name="Rectangle 173"/>
              <p:cNvSpPr>
                <a:spLocks noChangeArrowheads="1"/>
              </p:cNvSpPr>
              <p:nvPr/>
            </p:nvSpPr>
            <p:spPr bwMode="auto">
              <a:xfrm>
                <a:off x="3360" y="220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59" name="Rectangle 174"/>
              <p:cNvSpPr>
                <a:spLocks noChangeArrowheads="1"/>
              </p:cNvSpPr>
              <p:nvPr/>
            </p:nvSpPr>
            <p:spPr bwMode="auto">
              <a:xfrm>
                <a:off x="3360" y="230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60" name="Rectangle 175"/>
              <p:cNvSpPr>
                <a:spLocks noChangeArrowheads="1"/>
              </p:cNvSpPr>
              <p:nvPr/>
            </p:nvSpPr>
            <p:spPr bwMode="auto">
              <a:xfrm>
                <a:off x="3360" y="240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61" name="Rectangle 176"/>
              <p:cNvSpPr>
                <a:spLocks noChangeArrowheads="1"/>
              </p:cNvSpPr>
              <p:nvPr/>
            </p:nvSpPr>
            <p:spPr bwMode="auto">
              <a:xfrm>
                <a:off x="3360" y="249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62" name="Rectangle 177"/>
              <p:cNvSpPr>
                <a:spLocks noChangeArrowheads="1"/>
              </p:cNvSpPr>
              <p:nvPr/>
            </p:nvSpPr>
            <p:spPr bwMode="auto">
              <a:xfrm>
                <a:off x="3360" y="259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63" name="Rectangle 178"/>
              <p:cNvSpPr>
                <a:spLocks noChangeArrowheads="1"/>
              </p:cNvSpPr>
              <p:nvPr/>
            </p:nvSpPr>
            <p:spPr bwMode="auto">
              <a:xfrm>
                <a:off x="3360" y="26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64" name="Rectangle 179"/>
              <p:cNvSpPr>
                <a:spLocks noChangeArrowheads="1"/>
              </p:cNvSpPr>
              <p:nvPr/>
            </p:nvSpPr>
            <p:spPr bwMode="auto">
              <a:xfrm>
                <a:off x="3456" y="201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65" name="Rectangle 180"/>
              <p:cNvSpPr>
                <a:spLocks noChangeArrowheads="1"/>
              </p:cNvSpPr>
              <p:nvPr/>
            </p:nvSpPr>
            <p:spPr bwMode="auto">
              <a:xfrm>
                <a:off x="3456" y="211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66" name="Rectangle 181"/>
              <p:cNvSpPr>
                <a:spLocks noChangeArrowheads="1"/>
              </p:cNvSpPr>
              <p:nvPr/>
            </p:nvSpPr>
            <p:spPr bwMode="auto">
              <a:xfrm>
                <a:off x="3456" y="220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67" name="Rectangle 182"/>
              <p:cNvSpPr>
                <a:spLocks noChangeArrowheads="1"/>
              </p:cNvSpPr>
              <p:nvPr/>
            </p:nvSpPr>
            <p:spPr bwMode="auto">
              <a:xfrm>
                <a:off x="3456" y="230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68" name="Rectangle 183"/>
              <p:cNvSpPr>
                <a:spLocks noChangeArrowheads="1"/>
              </p:cNvSpPr>
              <p:nvPr/>
            </p:nvSpPr>
            <p:spPr bwMode="auto">
              <a:xfrm>
                <a:off x="3456" y="240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69" name="Rectangle 184"/>
              <p:cNvSpPr>
                <a:spLocks noChangeArrowheads="1"/>
              </p:cNvSpPr>
              <p:nvPr/>
            </p:nvSpPr>
            <p:spPr bwMode="auto">
              <a:xfrm>
                <a:off x="3456" y="249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70" name="Rectangle 185"/>
              <p:cNvSpPr>
                <a:spLocks noChangeArrowheads="1"/>
              </p:cNvSpPr>
              <p:nvPr/>
            </p:nvSpPr>
            <p:spPr bwMode="auto">
              <a:xfrm>
                <a:off x="3456" y="259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71" name="Rectangle 186"/>
              <p:cNvSpPr>
                <a:spLocks noChangeArrowheads="1"/>
              </p:cNvSpPr>
              <p:nvPr/>
            </p:nvSpPr>
            <p:spPr bwMode="auto">
              <a:xfrm>
                <a:off x="3456"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72" name="Rectangle 187"/>
              <p:cNvSpPr>
                <a:spLocks noChangeArrowheads="1"/>
              </p:cNvSpPr>
              <p:nvPr/>
            </p:nvSpPr>
            <p:spPr bwMode="auto">
              <a:xfrm>
                <a:off x="3552" y="201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73" name="Rectangle 188"/>
              <p:cNvSpPr>
                <a:spLocks noChangeArrowheads="1"/>
              </p:cNvSpPr>
              <p:nvPr/>
            </p:nvSpPr>
            <p:spPr bwMode="auto">
              <a:xfrm>
                <a:off x="3552" y="211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74" name="Rectangle 189"/>
              <p:cNvSpPr>
                <a:spLocks noChangeArrowheads="1"/>
              </p:cNvSpPr>
              <p:nvPr/>
            </p:nvSpPr>
            <p:spPr bwMode="auto">
              <a:xfrm>
                <a:off x="3552" y="220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75" name="Rectangle 190"/>
              <p:cNvSpPr>
                <a:spLocks noChangeArrowheads="1"/>
              </p:cNvSpPr>
              <p:nvPr/>
            </p:nvSpPr>
            <p:spPr bwMode="auto">
              <a:xfrm>
                <a:off x="3552" y="230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76" name="Rectangle 191"/>
              <p:cNvSpPr>
                <a:spLocks noChangeArrowheads="1"/>
              </p:cNvSpPr>
              <p:nvPr/>
            </p:nvSpPr>
            <p:spPr bwMode="auto">
              <a:xfrm>
                <a:off x="3552" y="240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77" name="Rectangle 192"/>
              <p:cNvSpPr>
                <a:spLocks noChangeArrowheads="1"/>
              </p:cNvSpPr>
              <p:nvPr/>
            </p:nvSpPr>
            <p:spPr bwMode="auto">
              <a:xfrm>
                <a:off x="3552" y="249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78" name="Rectangle 193"/>
              <p:cNvSpPr>
                <a:spLocks noChangeArrowheads="1"/>
              </p:cNvSpPr>
              <p:nvPr/>
            </p:nvSpPr>
            <p:spPr bwMode="auto">
              <a:xfrm>
                <a:off x="3552" y="25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79" name="Rectangle 194"/>
              <p:cNvSpPr>
                <a:spLocks noChangeArrowheads="1"/>
              </p:cNvSpPr>
              <p:nvPr/>
            </p:nvSpPr>
            <p:spPr bwMode="auto">
              <a:xfrm>
                <a:off x="3552" y="26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28681" name="Group 326"/>
            <p:cNvGrpSpPr>
              <a:grpSpLocks noChangeAspect="1"/>
            </p:cNvGrpSpPr>
            <p:nvPr/>
          </p:nvGrpSpPr>
          <p:grpSpPr bwMode="auto">
            <a:xfrm>
              <a:off x="3642323" y="1851485"/>
              <a:ext cx="1620000" cy="1620000"/>
              <a:chOff x="4128" y="1392"/>
              <a:chExt cx="768" cy="768"/>
            </a:xfrm>
          </p:grpSpPr>
          <p:sp>
            <p:nvSpPr>
              <p:cNvPr id="28752" name="Rectangle 195"/>
              <p:cNvSpPr>
                <a:spLocks noChangeArrowheads="1"/>
              </p:cNvSpPr>
              <p:nvPr/>
            </p:nvSpPr>
            <p:spPr bwMode="auto">
              <a:xfrm>
                <a:off x="4128" y="13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53" name="Rectangle 196"/>
              <p:cNvSpPr>
                <a:spLocks noChangeArrowheads="1"/>
              </p:cNvSpPr>
              <p:nvPr/>
            </p:nvSpPr>
            <p:spPr bwMode="auto">
              <a:xfrm>
                <a:off x="4128" y="14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54" name="Rectangle 197"/>
              <p:cNvSpPr>
                <a:spLocks noChangeArrowheads="1"/>
              </p:cNvSpPr>
              <p:nvPr/>
            </p:nvSpPr>
            <p:spPr bwMode="auto">
              <a:xfrm>
                <a:off x="4128" y="15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55" name="Rectangle 198"/>
              <p:cNvSpPr>
                <a:spLocks noChangeArrowheads="1"/>
              </p:cNvSpPr>
              <p:nvPr/>
            </p:nvSpPr>
            <p:spPr bwMode="auto">
              <a:xfrm>
                <a:off x="4128" y="16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56" name="Rectangle 199"/>
              <p:cNvSpPr>
                <a:spLocks noChangeArrowheads="1"/>
              </p:cNvSpPr>
              <p:nvPr/>
            </p:nvSpPr>
            <p:spPr bwMode="auto">
              <a:xfrm>
                <a:off x="4128" y="177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57" name="Rectangle 200"/>
              <p:cNvSpPr>
                <a:spLocks noChangeArrowheads="1"/>
              </p:cNvSpPr>
              <p:nvPr/>
            </p:nvSpPr>
            <p:spPr bwMode="auto">
              <a:xfrm>
                <a:off x="4128" y="187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58" name="Rectangle 201"/>
              <p:cNvSpPr>
                <a:spLocks noChangeArrowheads="1"/>
              </p:cNvSpPr>
              <p:nvPr/>
            </p:nvSpPr>
            <p:spPr bwMode="auto">
              <a:xfrm>
                <a:off x="4128" y="19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59" name="Rectangle 202"/>
              <p:cNvSpPr>
                <a:spLocks noChangeArrowheads="1"/>
              </p:cNvSpPr>
              <p:nvPr/>
            </p:nvSpPr>
            <p:spPr bwMode="auto">
              <a:xfrm>
                <a:off x="4128" y="206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60" name="Rectangle 203"/>
              <p:cNvSpPr>
                <a:spLocks noChangeArrowheads="1"/>
              </p:cNvSpPr>
              <p:nvPr/>
            </p:nvSpPr>
            <p:spPr bwMode="auto">
              <a:xfrm>
                <a:off x="4224" y="139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61" name="Rectangle 204"/>
              <p:cNvSpPr>
                <a:spLocks noChangeArrowheads="1"/>
              </p:cNvSpPr>
              <p:nvPr/>
            </p:nvSpPr>
            <p:spPr bwMode="auto">
              <a:xfrm>
                <a:off x="4224" y="14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62" name="Rectangle 205"/>
              <p:cNvSpPr>
                <a:spLocks noChangeArrowheads="1"/>
              </p:cNvSpPr>
              <p:nvPr/>
            </p:nvSpPr>
            <p:spPr bwMode="auto">
              <a:xfrm>
                <a:off x="4224" y="15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63" name="Rectangle 206"/>
              <p:cNvSpPr>
                <a:spLocks noChangeArrowheads="1"/>
              </p:cNvSpPr>
              <p:nvPr/>
            </p:nvSpPr>
            <p:spPr bwMode="auto">
              <a:xfrm>
                <a:off x="4224" y="16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64" name="Rectangle 207"/>
              <p:cNvSpPr>
                <a:spLocks noChangeArrowheads="1"/>
              </p:cNvSpPr>
              <p:nvPr/>
            </p:nvSpPr>
            <p:spPr bwMode="auto">
              <a:xfrm>
                <a:off x="4224" y="17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65" name="Rectangle 208"/>
              <p:cNvSpPr>
                <a:spLocks noChangeArrowheads="1"/>
              </p:cNvSpPr>
              <p:nvPr/>
            </p:nvSpPr>
            <p:spPr bwMode="auto">
              <a:xfrm>
                <a:off x="4224" y="18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66" name="Rectangle 209"/>
              <p:cNvSpPr>
                <a:spLocks noChangeArrowheads="1"/>
              </p:cNvSpPr>
              <p:nvPr/>
            </p:nvSpPr>
            <p:spPr bwMode="auto">
              <a:xfrm>
                <a:off x="4224" y="19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67" name="Rectangle 210"/>
              <p:cNvSpPr>
                <a:spLocks noChangeArrowheads="1"/>
              </p:cNvSpPr>
              <p:nvPr/>
            </p:nvSpPr>
            <p:spPr bwMode="auto">
              <a:xfrm>
                <a:off x="4224" y="20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68" name="Rectangle 211"/>
              <p:cNvSpPr>
                <a:spLocks noChangeArrowheads="1"/>
              </p:cNvSpPr>
              <p:nvPr/>
            </p:nvSpPr>
            <p:spPr bwMode="auto">
              <a:xfrm>
                <a:off x="4320" y="13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69" name="Rectangle 212"/>
              <p:cNvSpPr>
                <a:spLocks noChangeArrowheads="1"/>
              </p:cNvSpPr>
              <p:nvPr/>
            </p:nvSpPr>
            <p:spPr bwMode="auto">
              <a:xfrm>
                <a:off x="4320" y="14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70" name="Rectangle 213"/>
              <p:cNvSpPr>
                <a:spLocks noChangeArrowheads="1"/>
              </p:cNvSpPr>
              <p:nvPr/>
            </p:nvSpPr>
            <p:spPr bwMode="auto">
              <a:xfrm>
                <a:off x="4320" y="158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71" name="Rectangle 214"/>
              <p:cNvSpPr>
                <a:spLocks noChangeArrowheads="1"/>
              </p:cNvSpPr>
              <p:nvPr/>
            </p:nvSpPr>
            <p:spPr bwMode="auto">
              <a:xfrm>
                <a:off x="4320" y="168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72" name="Rectangle 215"/>
              <p:cNvSpPr>
                <a:spLocks noChangeArrowheads="1"/>
              </p:cNvSpPr>
              <p:nvPr/>
            </p:nvSpPr>
            <p:spPr bwMode="auto">
              <a:xfrm>
                <a:off x="4320" y="177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73" name="Rectangle 216"/>
              <p:cNvSpPr>
                <a:spLocks noChangeArrowheads="1"/>
              </p:cNvSpPr>
              <p:nvPr/>
            </p:nvSpPr>
            <p:spPr bwMode="auto">
              <a:xfrm>
                <a:off x="4320" y="187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74" name="Rectangle 217"/>
              <p:cNvSpPr>
                <a:spLocks noChangeArrowheads="1"/>
              </p:cNvSpPr>
              <p:nvPr/>
            </p:nvSpPr>
            <p:spPr bwMode="auto">
              <a:xfrm>
                <a:off x="4320" y="19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75" name="Rectangle 218"/>
              <p:cNvSpPr>
                <a:spLocks noChangeArrowheads="1"/>
              </p:cNvSpPr>
              <p:nvPr/>
            </p:nvSpPr>
            <p:spPr bwMode="auto">
              <a:xfrm>
                <a:off x="4320" y="206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76" name="Rectangle 219"/>
              <p:cNvSpPr>
                <a:spLocks noChangeArrowheads="1"/>
              </p:cNvSpPr>
              <p:nvPr/>
            </p:nvSpPr>
            <p:spPr bwMode="auto">
              <a:xfrm>
                <a:off x="4416" y="139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77" name="Rectangle 220"/>
              <p:cNvSpPr>
                <a:spLocks noChangeArrowheads="1"/>
              </p:cNvSpPr>
              <p:nvPr/>
            </p:nvSpPr>
            <p:spPr bwMode="auto">
              <a:xfrm>
                <a:off x="4416" y="14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78" name="Rectangle 221"/>
              <p:cNvSpPr>
                <a:spLocks noChangeArrowheads="1"/>
              </p:cNvSpPr>
              <p:nvPr/>
            </p:nvSpPr>
            <p:spPr bwMode="auto">
              <a:xfrm>
                <a:off x="4416" y="15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79" name="Rectangle 222"/>
              <p:cNvSpPr>
                <a:spLocks noChangeArrowheads="1"/>
              </p:cNvSpPr>
              <p:nvPr/>
            </p:nvSpPr>
            <p:spPr bwMode="auto">
              <a:xfrm>
                <a:off x="4416" y="16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80" name="Rectangle 223"/>
              <p:cNvSpPr>
                <a:spLocks noChangeArrowheads="1"/>
              </p:cNvSpPr>
              <p:nvPr/>
            </p:nvSpPr>
            <p:spPr bwMode="auto">
              <a:xfrm>
                <a:off x="4416" y="17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81" name="Rectangle 224"/>
              <p:cNvSpPr>
                <a:spLocks noChangeArrowheads="1"/>
              </p:cNvSpPr>
              <p:nvPr/>
            </p:nvSpPr>
            <p:spPr bwMode="auto">
              <a:xfrm>
                <a:off x="4416" y="187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82" name="Rectangle 225"/>
              <p:cNvSpPr>
                <a:spLocks noChangeArrowheads="1"/>
              </p:cNvSpPr>
              <p:nvPr/>
            </p:nvSpPr>
            <p:spPr bwMode="auto">
              <a:xfrm>
                <a:off x="4416" y="19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83" name="Rectangle 226"/>
              <p:cNvSpPr>
                <a:spLocks noChangeArrowheads="1"/>
              </p:cNvSpPr>
              <p:nvPr/>
            </p:nvSpPr>
            <p:spPr bwMode="auto">
              <a:xfrm>
                <a:off x="4416" y="20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84" name="Rectangle 227"/>
              <p:cNvSpPr>
                <a:spLocks noChangeArrowheads="1"/>
              </p:cNvSpPr>
              <p:nvPr/>
            </p:nvSpPr>
            <p:spPr bwMode="auto">
              <a:xfrm>
                <a:off x="4512" y="13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85" name="Rectangle 228"/>
              <p:cNvSpPr>
                <a:spLocks noChangeArrowheads="1"/>
              </p:cNvSpPr>
              <p:nvPr/>
            </p:nvSpPr>
            <p:spPr bwMode="auto">
              <a:xfrm>
                <a:off x="4512" y="14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86" name="Rectangle 229"/>
              <p:cNvSpPr>
                <a:spLocks noChangeArrowheads="1"/>
              </p:cNvSpPr>
              <p:nvPr/>
            </p:nvSpPr>
            <p:spPr bwMode="auto">
              <a:xfrm>
                <a:off x="4512" y="15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87" name="Rectangle 230"/>
              <p:cNvSpPr>
                <a:spLocks noChangeArrowheads="1"/>
              </p:cNvSpPr>
              <p:nvPr/>
            </p:nvSpPr>
            <p:spPr bwMode="auto">
              <a:xfrm>
                <a:off x="4512" y="16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88" name="Rectangle 231"/>
              <p:cNvSpPr>
                <a:spLocks noChangeArrowheads="1"/>
              </p:cNvSpPr>
              <p:nvPr/>
            </p:nvSpPr>
            <p:spPr bwMode="auto">
              <a:xfrm>
                <a:off x="4512" y="177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89" name="Rectangle 232"/>
              <p:cNvSpPr>
                <a:spLocks noChangeArrowheads="1"/>
              </p:cNvSpPr>
              <p:nvPr/>
            </p:nvSpPr>
            <p:spPr bwMode="auto">
              <a:xfrm>
                <a:off x="4512" y="18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90" name="Rectangle 233"/>
              <p:cNvSpPr>
                <a:spLocks noChangeArrowheads="1"/>
              </p:cNvSpPr>
              <p:nvPr/>
            </p:nvSpPr>
            <p:spPr bwMode="auto">
              <a:xfrm>
                <a:off x="4512" y="19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91" name="Rectangle 234"/>
              <p:cNvSpPr>
                <a:spLocks noChangeArrowheads="1"/>
              </p:cNvSpPr>
              <p:nvPr/>
            </p:nvSpPr>
            <p:spPr bwMode="auto">
              <a:xfrm>
                <a:off x="4512" y="206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92" name="Rectangle 235"/>
              <p:cNvSpPr>
                <a:spLocks noChangeArrowheads="1"/>
              </p:cNvSpPr>
              <p:nvPr/>
            </p:nvSpPr>
            <p:spPr bwMode="auto">
              <a:xfrm>
                <a:off x="4608" y="139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93" name="Rectangle 236"/>
              <p:cNvSpPr>
                <a:spLocks noChangeArrowheads="1"/>
              </p:cNvSpPr>
              <p:nvPr/>
            </p:nvSpPr>
            <p:spPr bwMode="auto">
              <a:xfrm>
                <a:off x="4608" y="14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94" name="Rectangle 237"/>
              <p:cNvSpPr>
                <a:spLocks noChangeArrowheads="1"/>
              </p:cNvSpPr>
              <p:nvPr/>
            </p:nvSpPr>
            <p:spPr bwMode="auto">
              <a:xfrm>
                <a:off x="4608" y="158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95" name="Rectangle 238"/>
              <p:cNvSpPr>
                <a:spLocks noChangeArrowheads="1"/>
              </p:cNvSpPr>
              <p:nvPr/>
            </p:nvSpPr>
            <p:spPr bwMode="auto">
              <a:xfrm>
                <a:off x="4608" y="168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96" name="Rectangle 239"/>
              <p:cNvSpPr>
                <a:spLocks noChangeArrowheads="1"/>
              </p:cNvSpPr>
              <p:nvPr/>
            </p:nvSpPr>
            <p:spPr bwMode="auto">
              <a:xfrm>
                <a:off x="4608" y="17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97" name="Rectangle 240"/>
              <p:cNvSpPr>
                <a:spLocks noChangeArrowheads="1"/>
              </p:cNvSpPr>
              <p:nvPr/>
            </p:nvSpPr>
            <p:spPr bwMode="auto">
              <a:xfrm>
                <a:off x="4608" y="18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98" name="Rectangle 241"/>
              <p:cNvSpPr>
                <a:spLocks noChangeArrowheads="1"/>
              </p:cNvSpPr>
              <p:nvPr/>
            </p:nvSpPr>
            <p:spPr bwMode="auto">
              <a:xfrm>
                <a:off x="4608" y="19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99" name="Rectangle 242"/>
              <p:cNvSpPr>
                <a:spLocks noChangeArrowheads="1"/>
              </p:cNvSpPr>
              <p:nvPr/>
            </p:nvSpPr>
            <p:spPr bwMode="auto">
              <a:xfrm>
                <a:off x="4608" y="206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00" name="Rectangle 243"/>
              <p:cNvSpPr>
                <a:spLocks noChangeArrowheads="1"/>
              </p:cNvSpPr>
              <p:nvPr/>
            </p:nvSpPr>
            <p:spPr bwMode="auto">
              <a:xfrm>
                <a:off x="4704" y="139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01" name="Rectangle 244"/>
              <p:cNvSpPr>
                <a:spLocks noChangeArrowheads="1"/>
              </p:cNvSpPr>
              <p:nvPr/>
            </p:nvSpPr>
            <p:spPr bwMode="auto">
              <a:xfrm>
                <a:off x="4704" y="148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02" name="Rectangle 245"/>
              <p:cNvSpPr>
                <a:spLocks noChangeArrowheads="1"/>
              </p:cNvSpPr>
              <p:nvPr/>
            </p:nvSpPr>
            <p:spPr bwMode="auto">
              <a:xfrm>
                <a:off x="4704" y="15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03" name="Rectangle 246"/>
              <p:cNvSpPr>
                <a:spLocks noChangeArrowheads="1"/>
              </p:cNvSpPr>
              <p:nvPr/>
            </p:nvSpPr>
            <p:spPr bwMode="auto">
              <a:xfrm>
                <a:off x="4704" y="168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04" name="Rectangle 247"/>
              <p:cNvSpPr>
                <a:spLocks noChangeArrowheads="1"/>
              </p:cNvSpPr>
              <p:nvPr/>
            </p:nvSpPr>
            <p:spPr bwMode="auto">
              <a:xfrm>
                <a:off x="4704" y="177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05" name="Rectangle 248"/>
              <p:cNvSpPr>
                <a:spLocks noChangeArrowheads="1"/>
              </p:cNvSpPr>
              <p:nvPr/>
            </p:nvSpPr>
            <p:spPr bwMode="auto">
              <a:xfrm>
                <a:off x="4704" y="187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06" name="Rectangle 249"/>
              <p:cNvSpPr>
                <a:spLocks noChangeArrowheads="1"/>
              </p:cNvSpPr>
              <p:nvPr/>
            </p:nvSpPr>
            <p:spPr bwMode="auto">
              <a:xfrm>
                <a:off x="4704" y="196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07" name="Rectangle 250"/>
              <p:cNvSpPr>
                <a:spLocks noChangeArrowheads="1"/>
              </p:cNvSpPr>
              <p:nvPr/>
            </p:nvSpPr>
            <p:spPr bwMode="auto">
              <a:xfrm>
                <a:off x="4704" y="206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08" name="Rectangle 251"/>
              <p:cNvSpPr>
                <a:spLocks noChangeArrowheads="1"/>
              </p:cNvSpPr>
              <p:nvPr/>
            </p:nvSpPr>
            <p:spPr bwMode="auto">
              <a:xfrm>
                <a:off x="4800" y="139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09" name="Rectangle 252"/>
              <p:cNvSpPr>
                <a:spLocks noChangeArrowheads="1"/>
              </p:cNvSpPr>
              <p:nvPr/>
            </p:nvSpPr>
            <p:spPr bwMode="auto">
              <a:xfrm>
                <a:off x="4800" y="148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10" name="Rectangle 253"/>
              <p:cNvSpPr>
                <a:spLocks noChangeArrowheads="1"/>
              </p:cNvSpPr>
              <p:nvPr/>
            </p:nvSpPr>
            <p:spPr bwMode="auto">
              <a:xfrm>
                <a:off x="4800" y="158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11" name="Rectangle 254"/>
              <p:cNvSpPr>
                <a:spLocks noChangeArrowheads="1"/>
              </p:cNvSpPr>
              <p:nvPr/>
            </p:nvSpPr>
            <p:spPr bwMode="auto">
              <a:xfrm>
                <a:off x="4800" y="168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12" name="Rectangle 255"/>
              <p:cNvSpPr>
                <a:spLocks noChangeArrowheads="1"/>
              </p:cNvSpPr>
              <p:nvPr/>
            </p:nvSpPr>
            <p:spPr bwMode="auto">
              <a:xfrm>
                <a:off x="4800" y="177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13" name="Rectangle 256"/>
              <p:cNvSpPr>
                <a:spLocks noChangeArrowheads="1"/>
              </p:cNvSpPr>
              <p:nvPr/>
            </p:nvSpPr>
            <p:spPr bwMode="auto">
              <a:xfrm>
                <a:off x="4800" y="187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14" name="Rectangle 257"/>
              <p:cNvSpPr>
                <a:spLocks noChangeArrowheads="1"/>
              </p:cNvSpPr>
              <p:nvPr/>
            </p:nvSpPr>
            <p:spPr bwMode="auto">
              <a:xfrm>
                <a:off x="4800" y="196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815" name="Rectangle 258"/>
              <p:cNvSpPr>
                <a:spLocks noChangeArrowheads="1"/>
              </p:cNvSpPr>
              <p:nvPr/>
            </p:nvSpPr>
            <p:spPr bwMode="auto">
              <a:xfrm>
                <a:off x="4800" y="206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28682" name="Group 327"/>
            <p:cNvGrpSpPr>
              <a:grpSpLocks noChangeAspect="1"/>
            </p:cNvGrpSpPr>
            <p:nvPr/>
          </p:nvGrpSpPr>
          <p:grpSpPr bwMode="auto">
            <a:xfrm>
              <a:off x="9079932" y="1851485"/>
              <a:ext cx="1620000" cy="1620000"/>
              <a:chOff x="4128" y="2544"/>
              <a:chExt cx="768" cy="768"/>
            </a:xfrm>
          </p:grpSpPr>
          <p:sp>
            <p:nvSpPr>
              <p:cNvPr id="28688" name="Rectangle 259"/>
              <p:cNvSpPr>
                <a:spLocks noChangeArrowheads="1"/>
              </p:cNvSpPr>
              <p:nvPr/>
            </p:nvSpPr>
            <p:spPr bwMode="auto">
              <a:xfrm>
                <a:off x="4128" y="254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89" name="Rectangle 260"/>
              <p:cNvSpPr>
                <a:spLocks noChangeArrowheads="1"/>
              </p:cNvSpPr>
              <p:nvPr/>
            </p:nvSpPr>
            <p:spPr bwMode="auto">
              <a:xfrm>
                <a:off x="4128" y="264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90" name="Rectangle 261"/>
              <p:cNvSpPr>
                <a:spLocks noChangeArrowheads="1"/>
              </p:cNvSpPr>
              <p:nvPr/>
            </p:nvSpPr>
            <p:spPr bwMode="auto">
              <a:xfrm>
                <a:off x="4128" y="273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91" name="Rectangle 262"/>
              <p:cNvSpPr>
                <a:spLocks noChangeArrowheads="1"/>
              </p:cNvSpPr>
              <p:nvPr/>
            </p:nvSpPr>
            <p:spPr bwMode="auto">
              <a:xfrm>
                <a:off x="4128" y="28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92" name="Rectangle 263"/>
              <p:cNvSpPr>
                <a:spLocks noChangeArrowheads="1"/>
              </p:cNvSpPr>
              <p:nvPr/>
            </p:nvSpPr>
            <p:spPr bwMode="auto">
              <a:xfrm>
                <a:off x="4128" y="29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93" name="Rectangle 264"/>
              <p:cNvSpPr>
                <a:spLocks noChangeArrowheads="1"/>
              </p:cNvSpPr>
              <p:nvPr/>
            </p:nvSpPr>
            <p:spPr bwMode="auto">
              <a:xfrm>
                <a:off x="4128" y="30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94" name="Rectangle 265"/>
              <p:cNvSpPr>
                <a:spLocks noChangeArrowheads="1"/>
              </p:cNvSpPr>
              <p:nvPr/>
            </p:nvSpPr>
            <p:spPr bwMode="auto">
              <a:xfrm>
                <a:off x="4128" y="312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95" name="Rectangle 266"/>
              <p:cNvSpPr>
                <a:spLocks noChangeArrowheads="1"/>
              </p:cNvSpPr>
              <p:nvPr/>
            </p:nvSpPr>
            <p:spPr bwMode="auto">
              <a:xfrm>
                <a:off x="4128" y="321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96" name="Rectangle 267"/>
              <p:cNvSpPr>
                <a:spLocks noChangeArrowheads="1"/>
              </p:cNvSpPr>
              <p:nvPr/>
            </p:nvSpPr>
            <p:spPr bwMode="auto">
              <a:xfrm>
                <a:off x="4224" y="254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97" name="Rectangle 268"/>
              <p:cNvSpPr>
                <a:spLocks noChangeArrowheads="1"/>
              </p:cNvSpPr>
              <p:nvPr/>
            </p:nvSpPr>
            <p:spPr bwMode="auto">
              <a:xfrm>
                <a:off x="4224" y="264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98" name="Rectangle 269"/>
              <p:cNvSpPr>
                <a:spLocks noChangeArrowheads="1"/>
              </p:cNvSpPr>
              <p:nvPr/>
            </p:nvSpPr>
            <p:spPr bwMode="auto">
              <a:xfrm>
                <a:off x="4224" y="273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699" name="Rectangle 270"/>
              <p:cNvSpPr>
                <a:spLocks noChangeArrowheads="1"/>
              </p:cNvSpPr>
              <p:nvPr/>
            </p:nvSpPr>
            <p:spPr bwMode="auto">
              <a:xfrm>
                <a:off x="4224" y="28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00" name="Rectangle 271"/>
              <p:cNvSpPr>
                <a:spLocks noChangeArrowheads="1"/>
              </p:cNvSpPr>
              <p:nvPr/>
            </p:nvSpPr>
            <p:spPr bwMode="auto">
              <a:xfrm>
                <a:off x="4224" y="29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01" name="Rectangle 272"/>
              <p:cNvSpPr>
                <a:spLocks noChangeArrowheads="1"/>
              </p:cNvSpPr>
              <p:nvPr/>
            </p:nvSpPr>
            <p:spPr bwMode="auto">
              <a:xfrm>
                <a:off x="4224" y="30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02" name="Rectangle 273"/>
              <p:cNvSpPr>
                <a:spLocks noChangeArrowheads="1"/>
              </p:cNvSpPr>
              <p:nvPr/>
            </p:nvSpPr>
            <p:spPr bwMode="auto">
              <a:xfrm>
                <a:off x="4224" y="312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03" name="Rectangle 274"/>
              <p:cNvSpPr>
                <a:spLocks noChangeArrowheads="1"/>
              </p:cNvSpPr>
              <p:nvPr/>
            </p:nvSpPr>
            <p:spPr bwMode="auto">
              <a:xfrm>
                <a:off x="4224" y="321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04" name="Rectangle 275"/>
              <p:cNvSpPr>
                <a:spLocks noChangeArrowheads="1"/>
              </p:cNvSpPr>
              <p:nvPr/>
            </p:nvSpPr>
            <p:spPr bwMode="auto">
              <a:xfrm>
                <a:off x="4320" y="254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05" name="Rectangle 276"/>
              <p:cNvSpPr>
                <a:spLocks noChangeArrowheads="1"/>
              </p:cNvSpPr>
              <p:nvPr/>
            </p:nvSpPr>
            <p:spPr bwMode="auto">
              <a:xfrm>
                <a:off x="4320" y="264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06" name="Rectangle 277"/>
              <p:cNvSpPr>
                <a:spLocks noChangeArrowheads="1"/>
              </p:cNvSpPr>
              <p:nvPr/>
            </p:nvSpPr>
            <p:spPr bwMode="auto">
              <a:xfrm>
                <a:off x="4320" y="273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07" name="Rectangle 278"/>
              <p:cNvSpPr>
                <a:spLocks noChangeArrowheads="1"/>
              </p:cNvSpPr>
              <p:nvPr/>
            </p:nvSpPr>
            <p:spPr bwMode="auto">
              <a:xfrm>
                <a:off x="4320" y="28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08" name="Rectangle 279"/>
              <p:cNvSpPr>
                <a:spLocks noChangeArrowheads="1"/>
              </p:cNvSpPr>
              <p:nvPr/>
            </p:nvSpPr>
            <p:spPr bwMode="auto">
              <a:xfrm>
                <a:off x="4320" y="29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09" name="Rectangle 280"/>
              <p:cNvSpPr>
                <a:spLocks noChangeArrowheads="1"/>
              </p:cNvSpPr>
              <p:nvPr/>
            </p:nvSpPr>
            <p:spPr bwMode="auto">
              <a:xfrm>
                <a:off x="4320" y="30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10" name="Rectangle 281"/>
              <p:cNvSpPr>
                <a:spLocks noChangeArrowheads="1"/>
              </p:cNvSpPr>
              <p:nvPr/>
            </p:nvSpPr>
            <p:spPr bwMode="auto">
              <a:xfrm>
                <a:off x="4320" y="312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11" name="Rectangle 282"/>
              <p:cNvSpPr>
                <a:spLocks noChangeArrowheads="1"/>
              </p:cNvSpPr>
              <p:nvPr/>
            </p:nvSpPr>
            <p:spPr bwMode="auto">
              <a:xfrm>
                <a:off x="4320" y="321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12" name="Rectangle 283"/>
              <p:cNvSpPr>
                <a:spLocks noChangeArrowheads="1"/>
              </p:cNvSpPr>
              <p:nvPr/>
            </p:nvSpPr>
            <p:spPr bwMode="auto">
              <a:xfrm>
                <a:off x="4416" y="254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13" name="Rectangle 284"/>
              <p:cNvSpPr>
                <a:spLocks noChangeArrowheads="1"/>
              </p:cNvSpPr>
              <p:nvPr/>
            </p:nvSpPr>
            <p:spPr bwMode="auto">
              <a:xfrm>
                <a:off x="4416" y="264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14" name="Rectangle 285"/>
              <p:cNvSpPr>
                <a:spLocks noChangeArrowheads="1"/>
              </p:cNvSpPr>
              <p:nvPr/>
            </p:nvSpPr>
            <p:spPr bwMode="auto">
              <a:xfrm>
                <a:off x="4416" y="273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15" name="Rectangle 286"/>
              <p:cNvSpPr>
                <a:spLocks noChangeArrowheads="1"/>
              </p:cNvSpPr>
              <p:nvPr/>
            </p:nvSpPr>
            <p:spPr bwMode="auto">
              <a:xfrm>
                <a:off x="4416" y="28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16" name="Rectangle 287"/>
              <p:cNvSpPr>
                <a:spLocks noChangeArrowheads="1"/>
              </p:cNvSpPr>
              <p:nvPr/>
            </p:nvSpPr>
            <p:spPr bwMode="auto">
              <a:xfrm>
                <a:off x="4416" y="29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17" name="Rectangle 288"/>
              <p:cNvSpPr>
                <a:spLocks noChangeArrowheads="1"/>
              </p:cNvSpPr>
              <p:nvPr/>
            </p:nvSpPr>
            <p:spPr bwMode="auto">
              <a:xfrm>
                <a:off x="4416" y="30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18" name="Rectangle 289"/>
              <p:cNvSpPr>
                <a:spLocks noChangeArrowheads="1"/>
              </p:cNvSpPr>
              <p:nvPr/>
            </p:nvSpPr>
            <p:spPr bwMode="auto">
              <a:xfrm>
                <a:off x="4416" y="312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19" name="Rectangle 290"/>
              <p:cNvSpPr>
                <a:spLocks noChangeArrowheads="1"/>
              </p:cNvSpPr>
              <p:nvPr/>
            </p:nvSpPr>
            <p:spPr bwMode="auto">
              <a:xfrm>
                <a:off x="4416" y="321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20" name="Rectangle 291"/>
              <p:cNvSpPr>
                <a:spLocks noChangeArrowheads="1"/>
              </p:cNvSpPr>
              <p:nvPr/>
            </p:nvSpPr>
            <p:spPr bwMode="auto">
              <a:xfrm>
                <a:off x="4512" y="254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21" name="Rectangle 292"/>
              <p:cNvSpPr>
                <a:spLocks noChangeArrowheads="1"/>
              </p:cNvSpPr>
              <p:nvPr/>
            </p:nvSpPr>
            <p:spPr bwMode="auto">
              <a:xfrm>
                <a:off x="4512" y="264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22" name="Rectangle 293"/>
              <p:cNvSpPr>
                <a:spLocks noChangeArrowheads="1"/>
              </p:cNvSpPr>
              <p:nvPr/>
            </p:nvSpPr>
            <p:spPr bwMode="auto">
              <a:xfrm>
                <a:off x="4512" y="273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23" name="Rectangle 294"/>
              <p:cNvSpPr>
                <a:spLocks noChangeArrowheads="1"/>
              </p:cNvSpPr>
              <p:nvPr/>
            </p:nvSpPr>
            <p:spPr bwMode="auto">
              <a:xfrm>
                <a:off x="4512" y="28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24" name="Rectangle 295"/>
              <p:cNvSpPr>
                <a:spLocks noChangeArrowheads="1"/>
              </p:cNvSpPr>
              <p:nvPr/>
            </p:nvSpPr>
            <p:spPr bwMode="auto">
              <a:xfrm>
                <a:off x="4512" y="29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25" name="Rectangle 296"/>
              <p:cNvSpPr>
                <a:spLocks noChangeArrowheads="1"/>
              </p:cNvSpPr>
              <p:nvPr/>
            </p:nvSpPr>
            <p:spPr bwMode="auto">
              <a:xfrm>
                <a:off x="4512" y="30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26" name="Rectangle 297"/>
              <p:cNvSpPr>
                <a:spLocks noChangeArrowheads="1"/>
              </p:cNvSpPr>
              <p:nvPr/>
            </p:nvSpPr>
            <p:spPr bwMode="auto">
              <a:xfrm>
                <a:off x="4512" y="312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27" name="Rectangle 298"/>
              <p:cNvSpPr>
                <a:spLocks noChangeArrowheads="1"/>
              </p:cNvSpPr>
              <p:nvPr/>
            </p:nvSpPr>
            <p:spPr bwMode="auto">
              <a:xfrm>
                <a:off x="4512" y="321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28" name="Rectangle 299"/>
              <p:cNvSpPr>
                <a:spLocks noChangeArrowheads="1"/>
              </p:cNvSpPr>
              <p:nvPr/>
            </p:nvSpPr>
            <p:spPr bwMode="auto">
              <a:xfrm>
                <a:off x="4608" y="254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29" name="Rectangle 300"/>
              <p:cNvSpPr>
                <a:spLocks noChangeArrowheads="1"/>
              </p:cNvSpPr>
              <p:nvPr/>
            </p:nvSpPr>
            <p:spPr bwMode="auto">
              <a:xfrm>
                <a:off x="4608" y="264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30" name="Rectangle 301"/>
              <p:cNvSpPr>
                <a:spLocks noChangeArrowheads="1"/>
              </p:cNvSpPr>
              <p:nvPr/>
            </p:nvSpPr>
            <p:spPr bwMode="auto">
              <a:xfrm>
                <a:off x="4608" y="273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31" name="Rectangle 302"/>
              <p:cNvSpPr>
                <a:spLocks noChangeArrowheads="1"/>
              </p:cNvSpPr>
              <p:nvPr/>
            </p:nvSpPr>
            <p:spPr bwMode="auto">
              <a:xfrm>
                <a:off x="4608" y="28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32" name="Rectangle 303"/>
              <p:cNvSpPr>
                <a:spLocks noChangeArrowheads="1"/>
              </p:cNvSpPr>
              <p:nvPr/>
            </p:nvSpPr>
            <p:spPr bwMode="auto">
              <a:xfrm>
                <a:off x="4608" y="29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33" name="Rectangle 304"/>
              <p:cNvSpPr>
                <a:spLocks noChangeArrowheads="1"/>
              </p:cNvSpPr>
              <p:nvPr/>
            </p:nvSpPr>
            <p:spPr bwMode="auto">
              <a:xfrm>
                <a:off x="4608" y="30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34" name="Rectangle 305"/>
              <p:cNvSpPr>
                <a:spLocks noChangeArrowheads="1"/>
              </p:cNvSpPr>
              <p:nvPr/>
            </p:nvSpPr>
            <p:spPr bwMode="auto">
              <a:xfrm>
                <a:off x="4608" y="312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35" name="Rectangle 306"/>
              <p:cNvSpPr>
                <a:spLocks noChangeArrowheads="1"/>
              </p:cNvSpPr>
              <p:nvPr/>
            </p:nvSpPr>
            <p:spPr bwMode="auto">
              <a:xfrm>
                <a:off x="4608" y="321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36" name="Rectangle 307"/>
              <p:cNvSpPr>
                <a:spLocks noChangeArrowheads="1"/>
              </p:cNvSpPr>
              <p:nvPr/>
            </p:nvSpPr>
            <p:spPr bwMode="auto">
              <a:xfrm>
                <a:off x="4704" y="254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37" name="Rectangle 308"/>
              <p:cNvSpPr>
                <a:spLocks noChangeArrowheads="1"/>
              </p:cNvSpPr>
              <p:nvPr/>
            </p:nvSpPr>
            <p:spPr bwMode="auto">
              <a:xfrm>
                <a:off x="4704" y="264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38" name="Rectangle 309"/>
              <p:cNvSpPr>
                <a:spLocks noChangeArrowheads="1"/>
              </p:cNvSpPr>
              <p:nvPr/>
            </p:nvSpPr>
            <p:spPr bwMode="auto">
              <a:xfrm>
                <a:off x="4704" y="273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39" name="Rectangle 310"/>
              <p:cNvSpPr>
                <a:spLocks noChangeArrowheads="1"/>
              </p:cNvSpPr>
              <p:nvPr/>
            </p:nvSpPr>
            <p:spPr bwMode="auto">
              <a:xfrm>
                <a:off x="4704" y="28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40" name="Rectangle 311"/>
              <p:cNvSpPr>
                <a:spLocks noChangeArrowheads="1"/>
              </p:cNvSpPr>
              <p:nvPr/>
            </p:nvSpPr>
            <p:spPr bwMode="auto">
              <a:xfrm>
                <a:off x="4704" y="29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41" name="Rectangle 312"/>
              <p:cNvSpPr>
                <a:spLocks noChangeArrowheads="1"/>
              </p:cNvSpPr>
              <p:nvPr/>
            </p:nvSpPr>
            <p:spPr bwMode="auto">
              <a:xfrm>
                <a:off x="4704" y="30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42" name="Rectangle 313"/>
              <p:cNvSpPr>
                <a:spLocks noChangeArrowheads="1"/>
              </p:cNvSpPr>
              <p:nvPr/>
            </p:nvSpPr>
            <p:spPr bwMode="auto">
              <a:xfrm>
                <a:off x="4704" y="312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43" name="Rectangle 314"/>
              <p:cNvSpPr>
                <a:spLocks noChangeArrowheads="1"/>
              </p:cNvSpPr>
              <p:nvPr/>
            </p:nvSpPr>
            <p:spPr bwMode="auto">
              <a:xfrm>
                <a:off x="4704" y="321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44" name="Rectangle 315"/>
              <p:cNvSpPr>
                <a:spLocks noChangeArrowheads="1"/>
              </p:cNvSpPr>
              <p:nvPr/>
            </p:nvSpPr>
            <p:spPr bwMode="auto">
              <a:xfrm>
                <a:off x="4800" y="254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45" name="Rectangle 316"/>
              <p:cNvSpPr>
                <a:spLocks noChangeArrowheads="1"/>
              </p:cNvSpPr>
              <p:nvPr/>
            </p:nvSpPr>
            <p:spPr bwMode="auto">
              <a:xfrm>
                <a:off x="4800" y="2640"/>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46" name="Rectangle 317"/>
              <p:cNvSpPr>
                <a:spLocks noChangeArrowheads="1"/>
              </p:cNvSpPr>
              <p:nvPr/>
            </p:nvSpPr>
            <p:spPr bwMode="auto">
              <a:xfrm>
                <a:off x="4800" y="2736"/>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47" name="Rectangle 318"/>
              <p:cNvSpPr>
                <a:spLocks noChangeArrowheads="1"/>
              </p:cNvSpPr>
              <p:nvPr/>
            </p:nvSpPr>
            <p:spPr bwMode="auto">
              <a:xfrm>
                <a:off x="4800" y="28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48" name="Rectangle 319"/>
              <p:cNvSpPr>
                <a:spLocks noChangeArrowheads="1"/>
              </p:cNvSpPr>
              <p:nvPr/>
            </p:nvSpPr>
            <p:spPr bwMode="auto">
              <a:xfrm>
                <a:off x="4800" y="29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49" name="Rectangle 320"/>
              <p:cNvSpPr>
                <a:spLocks noChangeArrowheads="1"/>
              </p:cNvSpPr>
              <p:nvPr/>
            </p:nvSpPr>
            <p:spPr bwMode="auto">
              <a:xfrm>
                <a:off x="4800" y="30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50" name="Rectangle 321"/>
              <p:cNvSpPr>
                <a:spLocks noChangeArrowheads="1"/>
              </p:cNvSpPr>
              <p:nvPr/>
            </p:nvSpPr>
            <p:spPr bwMode="auto">
              <a:xfrm>
                <a:off x="4800" y="3120"/>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28751" name="Rectangle 322"/>
              <p:cNvSpPr>
                <a:spLocks noChangeArrowheads="1"/>
              </p:cNvSpPr>
              <p:nvPr/>
            </p:nvSpPr>
            <p:spPr bwMode="auto">
              <a:xfrm>
                <a:off x="4800" y="3216"/>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sp>
          <p:nvSpPr>
            <p:cNvPr id="28683" name="Text Box 329"/>
            <p:cNvSpPr txBox="1">
              <a:spLocks noChangeArrowheads="1"/>
            </p:cNvSpPr>
            <p:nvPr/>
          </p:nvSpPr>
          <p:spPr bwMode="auto">
            <a:xfrm>
              <a:off x="2560771" y="3663711"/>
              <a:ext cx="3561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2000"/>
                <a:t>A</a:t>
              </a:r>
            </a:p>
          </p:txBody>
        </p:sp>
        <p:sp>
          <p:nvSpPr>
            <p:cNvPr id="28684" name="Text Box 330"/>
            <p:cNvSpPr txBox="1">
              <a:spLocks noChangeArrowheads="1"/>
            </p:cNvSpPr>
            <p:nvPr/>
          </p:nvSpPr>
          <p:spPr bwMode="auto">
            <a:xfrm>
              <a:off x="7872600" y="3663711"/>
              <a:ext cx="3706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2000"/>
                <a:t>D</a:t>
              </a:r>
            </a:p>
          </p:txBody>
        </p:sp>
        <p:sp>
          <p:nvSpPr>
            <p:cNvPr id="28685" name="Text Box 331"/>
            <p:cNvSpPr txBox="1">
              <a:spLocks noChangeArrowheads="1"/>
            </p:cNvSpPr>
            <p:nvPr/>
          </p:nvSpPr>
          <p:spPr bwMode="auto">
            <a:xfrm>
              <a:off x="6049107" y="3663711"/>
              <a:ext cx="3706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2000"/>
                <a:t>C</a:t>
              </a:r>
            </a:p>
          </p:txBody>
        </p:sp>
        <p:sp>
          <p:nvSpPr>
            <p:cNvPr id="28686" name="Text Box 332"/>
            <p:cNvSpPr txBox="1">
              <a:spLocks noChangeArrowheads="1"/>
            </p:cNvSpPr>
            <p:nvPr/>
          </p:nvSpPr>
          <p:spPr bwMode="auto">
            <a:xfrm>
              <a:off x="4249823" y="3663711"/>
              <a:ext cx="3561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2000"/>
                <a:t>B</a:t>
              </a:r>
            </a:p>
          </p:txBody>
        </p:sp>
        <p:sp>
          <p:nvSpPr>
            <p:cNvPr id="28687" name="Text Box 333"/>
            <p:cNvSpPr txBox="1">
              <a:spLocks noChangeArrowheads="1"/>
            </p:cNvSpPr>
            <p:nvPr/>
          </p:nvSpPr>
          <p:spPr bwMode="auto">
            <a:xfrm>
              <a:off x="9687432" y="3663711"/>
              <a:ext cx="3561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2000"/>
                <a:t>E</a:t>
              </a:r>
            </a:p>
          </p:txBody>
        </p:sp>
      </p:grpSp>
      <p:sp>
        <p:nvSpPr>
          <p:cNvPr id="3" name="Slide Number Placeholder 2">
            <a:extLst>
              <a:ext uri="{FF2B5EF4-FFF2-40B4-BE49-F238E27FC236}">
                <a16:creationId xmlns:a16="http://schemas.microsoft.com/office/drawing/2014/main" xmlns="" id="{3E042BE4-4741-4B1A-B4CD-83951FE9DAE0}"/>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F7E93970-32AB-4744-B615-DB9AEE2149DC}" type="slidenum">
              <a:rPr lang="en-GB" sz="1400">
                <a:solidFill>
                  <a:schemeClr val="bg2"/>
                </a:solidFill>
                <a:latin typeface="Arial" charset="0"/>
              </a:rPr>
              <a:pPr/>
              <a:t>14</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smtClean="0"/>
              <a:t>The meaning of scale</a:t>
            </a:r>
          </a:p>
        </p:txBody>
      </p:sp>
      <p:sp>
        <p:nvSpPr>
          <p:cNvPr id="30723" name="Rectangle 3"/>
          <p:cNvSpPr>
            <a:spLocks noGrp="1" noChangeArrowheads="1"/>
          </p:cNvSpPr>
          <p:nvPr>
            <p:ph idx="1"/>
          </p:nvPr>
        </p:nvSpPr>
        <p:spPr/>
        <p:txBody>
          <a:bodyPr/>
          <a:lstStyle/>
          <a:p>
            <a:pPr eaLnBrk="1" hangingPunct="1"/>
            <a:r>
              <a:rPr lang="en-GB" altLang="en-US" sz="2400" smtClean="0"/>
              <a:t>Level of spatial detail in data</a:t>
            </a:r>
          </a:p>
          <a:p>
            <a:pPr eaLnBrk="1" hangingPunct="1"/>
            <a:r>
              <a:rPr lang="en-GB" altLang="en-US" sz="2400" smtClean="0"/>
              <a:t>Geographical extent or scope of a project</a:t>
            </a:r>
          </a:p>
          <a:p>
            <a:pPr lvl="1" eaLnBrk="1" hangingPunct="1"/>
            <a:r>
              <a:rPr lang="en-GB" altLang="en-US" sz="2200" smtClean="0"/>
              <a:t>e.g. a large-scale project covers a large area.</a:t>
            </a:r>
          </a:p>
          <a:p>
            <a:pPr lvl="1" eaLnBrk="1" hangingPunct="1"/>
            <a:r>
              <a:rPr lang="en-GB" altLang="en-US" sz="2200" smtClean="0"/>
              <a:t>A small-scale project covers a small area.</a:t>
            </a:r>
          </a:p>
          <a:p>
            <a:pPr eaLnBrk="1" hangingPunct="1"/>
            <a:r>
              <a:rPr lang="en-GB" altLang="en-US" sz="2400" smtClean="0"/>
              <a:t>Scale of a map: representative fraction (RF)</a:t>
            </a:r>
          </a:p>
          <a:p>
            <a:pPr eaLnBrk="1" hangingPunct="1"/>
            <a:r>
              <a:rPr lang="en-GB" altLang="en-US" sz="2400" smtClean="0"/>
              <a:t>Scale is often integral to the trade off between the level of spatial resolution and the degree of attribute detail that can be handled for a given application.</a:t>
            </a:r>
          </a:p>
        </p:txBody>
      </p:sp>
      <p:sp>
        <p:nvSpPr>
          <p:cNvPr id="2" name="Slide Number Placeholder 1">
            <a:extLst>
              <a:ext uri="{FF2B5EF4-FFF2-40B4-BE49-F238E27FC236}">
                <a16:creationId xmlns:a16="http://schemas.microsoft.com/office/drawing/2014/main" xmlns="" id="{95413B3E-C59D-4DBC-8236-F6082FB0537E}"/>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A076EAD9-799F-4038-9765-F8F8B1BF712C}" type="slidenum">
              <a:rPr lang="en-GB" sz="1400">
                <a:solidFill>
                  <a:schemeClr val="bg2"/>
                </a:solidFill>
                <a:latin typeface="Arial" charset="0"/>
              </a:rPr>
              <a:pPr/>
              <a:t>15</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smtClean="0"/>
              <a:t>Level of resolution</a:t>
            </a:r>
          </a:p>
        </p:txBody>
      </p:sp>
      <p:sp>
        <p:nvSpPr>
          <p:cNvPr id="32771" name="Text Box 69"/>
          <p:cNvSpPr txBox="1">
            <a:spLocks noChangeArrowheads="1"/>
          </p:cNvSpPr>
          <p:nvPr/>
        </p:nvSpPr>
        <p:spPr bwMode="auto">
          <a:xfrm>
            <a:off x="1774825" y="4464050"/>
            <a:ext cx="92884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50000"/>
              </a:spcBef>
            </a:pPr>
            <a:r>
              <a:rPr lang="en-GB" altLang="en-US" sz="1800"/>
              <a:t>(A) A coarse-scale representation of attributes in a pattern of negative spatial autocorrelation. (B) The pattern of spatial autocorrelation at the coarser scale is replicated at the finer scale. The overall pattern is said to exhibit the property of </a:t>
            </a:r>
            <a:r>
              <a:rPr lang="en-GB" altLang="en-US" sz="1800">
                <a:solidFill>
                  <a:srgbClr val="FF3300"/>
                </a:solidFill>
              </a:rPr>
              <a:t>self-similarity</a:t>
            </a:r>
            <a:r>
              <a:rPr lang="en-GB" altLang="en-US" sz="1800"/>
              <a:t>.</a:t>
            </a:r>
          </a:p>
        </p:txBody>
      </p:sp>
      <p:grpSp>
        <p:nvGrpSpPr>
          <p:cNvPr id="32772" name="Group 1"/>
          <p:cNvGrpSpPr>
            <a:grpSpLocks/>
          </p:cNvGrpSpPr>
          <p:nvPr/>
        </p:nvGrpSpPr>
        <p:grpSpPr bwMode="auto">
          <a:xfrm>
            <a:off x="2825750" y="1846263"/>
            <a:ext cx="6353175" cy="2159000"/>
            <a:chOff x="2816496" y="1851472"/>
            <a:chExt cx="6352480" cy="2160000"/>
          </a:xfrm>
        </p:grpSpPr>
        <p:grpSp>
          <p:nvGrpSpPr>
            <p:cNvPr id="32774" name="Group 67"/>
            <p:cNvGrpSpPr>
              <a:grpSpLocks noChangeAspect="1"/>
            </p:cNvGrpSpPr>
            <p:nvPr/>
          </p:nvGrpSpPr>
          <p:grpSpPr bwMode="auto">
            <a:xfrm>
              <a:off x="3456781" y="1851472"/>
              <a:ext cx="2160000" cy="2160000"/>
              <a:chOff x="1440" y="1584"/>
              <a:chExt cx="864" cy="864"/>
            </a:xfrm>
          </p:grpSpPr>
          <p:sp>
            <p:nvSpPr>
              <p:cNvPr id="32832" name="Rectangle 13"/>
              <p:cNvSpPr>
                <a:spLocks noChangeArrowheads="1"/>
              </p:cNvSpPr>
              <p:nvPr/>
            </p:nvSpPr>
            <p:spPr bwMode="auto">
              <a:xfrm>
                <a:off x="1440" y="1584"/>
                <a:ext cx="288" cy="288"/>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33" name="Rectangle 15"/>
              <p:cNvSpPr>
                <a:spLocks noChangeArrowheads="1"/>
              </p:cNvSpPr>
              <p:nvPr/>
            </p:nvSpPr>
            <p:spPr bwMode="auto">
              <a:xfrm>
                <a:off x="1440" y="1872"/>
                <a:ext cx="288" cy="288"/>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34" name="Rectangle 16"/>
              <p:cNvSpPr>
                <a:spLocks noChangeArrowheads="1"/>
              </p:cNvSpPr>
              <p:nvPr/>
            </p:nvSpPr>
            <p:spPr bwMode="auto">
              <a:xfrm>
                <a:off x="1440" y="2160"/>
                <a:ext cx="288" cy="288"/>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35" name="Rectangle 17"/>
              <p:cNvSpPr>
                <a:spLocks noChangeArrowheads="1"/>
              </p:cNvSpPr>
              <p:nvPr/>
            </p:nvSpPr>
            <p:spPr bwMode="auto">
              <a:xfrm>
                <a:off x="1728" y="1584"/>
                <a:ext cx="288" cy="288"/>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36" name="Rectangle 18"/>
              <p:cNvSpPr>
                <a:spLocks noChangeArrowheads="1"/>
              </p:cNvSpPr>
              <p:nvPr/>
            </p:nvSpPr>
            <p:spPr bwMode="auto">
              <a:xfrm>
                <a:off x="1728" y="1872"/>
                <a:ext cx="288" cy="288"/>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37" name="Rectangle 19"/>
              <p:cNvSpPr>
                <a:spLocks noChangeArrowheads="1"/>
              </p:cNvSpPr>
              <p:nvPr/>
            </p:nvSpPr>
            <p:spPr bwMode="auto">
              <a:xfrm>
                <a:off x="1728" y="2160"/>
                <a:ext cx="288" cy="288"/>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38" name="Rectangle 20"/>
              <p:cNvSpPr>
                <a:spLocks noChangeArrowheads="1"/>
              </p:cNvSpPr>
              <p:nvPr/>
            </p:nvSpPr>
            <p:spPr bwMode="auto">
              <a:xfrm>
                <a:off x="2016" y="1584"/>
                <a:ext cx="288" cy="288"/>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39" name="Rectangle 21"/>
              <p:cNvSpPr>
                <a:spLocks noChangeArrowheads="1"/>
              </p:cNvSpPr>
              <p:nvPr/>
            </p:nvSpPr>
            <p:spPr bwMode="auto">
              <a:xfrm>
                <a:off x="2016" y="1872"/>
                <a:ext cx="288" cy="288"/>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40" name="Rectangle 22"/>
              <p:cNvSpPr>
                <a:spLocks noChangeArrowheads="1"/>
              </p:cNvSpPr>
              <p:nvPr/>
            </p:nvSpPr>
            <p:spPr bwMode="auto">
              <a:xfrm>
                <a:off x="2016" y="2160"/>
                <a:ext cx="288" cy="288"/>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32775" name="Group 68"/>
            <p:cNvGrpSpPr>
              <a:grpSpLocks noChangeAspect="1"/>
            </p:cNvGrpSpPr>
            <p:nvPr/>
          </p:nvGrpSpPr>
          <p:grpSpPr bwMode="auto">
            <a:xfrm>
              <a:off x="7008976" y="1851472"/>
              <a:ext cx="2160000" cy="2160000"/>
              <a:chOff x="3600" y="1584"/>
              <a:chExt cx="864" cy="864"/>
            </a:xfrm>
          </p:grpSpPr>
          <p:grpSp>
            <p:nvGrpSpPr>
              <p:cNvPr id="32778" name="Group 14"/>
              <p:cNvGrpSpPr>
                <a:grpSpLocks/>
              </p:cNvGrpSpPr>
              <p:nvPr/>
            </p:nvGrpSpPr>
            <p:grpSpPr bwMode="auto">
              <a:xfrm>
                <a:off x="3600" y="1584"/>
                <a:ext cx="288" cy="288"/>
                <a:chOff x="1392" y="1632"/>
                <a:chExt cx="288" cy="288"/>
              </a:xfrm>
            </p:grpSpPr>
            <p:sp>
              <p:nvSpPr>
                <p:cNvPr id="32823" name="Rectangle 4"/>
                <p:cNvSpPr>
                  <a:spLocks noChangeArrowheads="1"/>
                </p:cNvSpPr>
                <p:nvPr/>
              </p:nvSpPr>
              <p:spPr bwMode="auto">
                <a:xfrm>
                  <a:off x="1392" y="163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24" name="Rectangle 5"/>
                <p:cNvSpPr>
                  <a:spLocks noChangeArrowheads="1"/>
                </p:cNvSpPr>
                <p:nvPr/>
              </p:nvSpPr>
              <p:spPr bwMode="auto">
                <a:xfrm>
                  <a:off x="1392" y="172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25" name="Rectangle 6"/>
                <p:cNvSpPr>
                  <a:spLocks noChangeArrowheads="1"/>
                </p:cNvSpPr>
                <p:nvPr/>
              </p:nvSpPr>
              <p:spPr bwMode="auto">
                <a:xfrm>
                  <a:off x="1392" y="18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26" name="Rectangle 7"/>
                <p:cNvSpPr>
                  <a:spLocks noChangeArrowheads="1"/>
                </p:cNvSpPr>
                <p:nvPr/>
              </p:nvSpPr>
              <p:spPr bwMode="auto">
                <a:xfrm>
                  <a:off x="1488" y="16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27" name="Rectangle 8"/>
                <p:cNvSpPr>
                  <a:spLocks noChangeArrowheads="1"/>
                </p:cNvSpPr>
                <p:nvPr/>
              </p:nvSpPr>
              <p:spPr bwMode="auto">
                <a:xfrm>
                  <a:off x="1488" y="17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28" name="Rectangle 9"/>
                <p:cNvSpPr>
                  <a:spLocks noChangeArrowheads="1"/>
                </p:cNvSpPr>
                <p:nvPr/>
              </p:nvSpPr>
              <p:spPr bwMode="auto">
                <a:xfrm>
                  <a:off x="1488" y="182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29" name="Rectangle 10"/>
                <p:cNvSpPr>
                  <a:spLocks noChangeArrowheads="1"/>
                </p:cNvSpPr>
                <p:nvPr/>
              </p:nvSpPr>
              <p:spPr bwMode="auto">
                <a:xfrm>
                  <a:off x="1584" y="163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30" name="Rectangle 11"/>
                <p:cNvSpPr>
                  <a:spLocks noChangeArrowheads="1"/>
                </p:cNvSpPr>
                <p:nvPr/>
              </p:nvSpPr>
              <p:spPr bwMode="auto">
                <a:xfrm>
                  <a:off x="1584" y="172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31" name="Rectangle 12"/>
                <p:cNvSpPr>
                  <a:spLocks noChangeArrowheads="1"/>
                </p:cNvSpPr>
                <p:nvPr/>
              </p:nvSpPr>
              <p:spPr bwMode="auto">
                <a:xfrm>
                  <a:off x="1584" y="18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sp>
            <p:nvSpPr>
              <p:cNvPr id="32779" name="Rectangle 23"/>
              <p:cNvSpPr>
                <a:spLocks noChangeArrowheads="1"/>
              </p:cNvSpPr>
              <p:nvPr/>
            </p:nvSpPr>
            <p:spPr bwMode="auto">
              <a:xfrm>
                <a:off x="3600" y="1872"/>
                <a:ext cx="288" cy="288"/>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80" name="Rectangle 24"/>
              <p:cNvSpPr>
                <a:spLocks noChangeArrowheads="1"/>
              </p:cNvSpPr>
              <p:nvPr/>
            </p:nvSpPr>
            <p:spPr bwMode="auto">
              <a:xfrm>
                <a:off x="3888" y="2160"/>
                <a:ext cx="288" cy="288"/>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81" name="Rectangle 25"/>
              <p:cNvSpPr>
                <a:spLocks noChangeArrowheads="1"/>
              </p:cNvSpPr>
              <p:nvPr/>
            </p:nvSpPr>
            <p:spPr bwMode="auto">
              <a:xfrm>
                <a:off x="3888" y="1584"/>
                <a:ext cx="288" cy="288"/>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82" name="Rectangle 26"/>
              <p:cNvSpPr>
                <a:spLocks noChangeArrowheads="1"/>
              </p:cNvSpPr>
              <p:nvPr/>
            </p:nvSpPr>
            <p:spPr bwMode="auto">
              <a:xfrm>
                <a:off x="4176" y="1872"/>
                <a:ext cx="288" cy="288"/>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nvGrpSpPr>
              <p:cNvPr id="32783" name="Group 27"/>
              <p:cNvGrpSpPr>
                <a:grpSpLocks/>
              </p:cNvGrpSpPr>
              <p:nvPr/>
            </p:nvGrpSpPr>
            <p:grpSpPr bwMode="auto">
              <a:xfrm>
                <a:off x="3600" y="2160"/>
                <a:ext cx="288" cy="288"/>
                <a:chOff x="1392" y="1632"/>
                <a:chExt cx="288" cy="288"/>
              </a:xfrm>
            </p:grpSpPr>
            <p:sp>
              <p:nvSpPr>
                <p:cNvPr id="32814" name="Rectangle 28"/>
                <p:cNvSpPr>
                  <a:spLocks noChangeArrowheads="1"/>
                </p:cNvSpPr>
                <p:nvPr/>
              </p:nvSpPr>
              <p:spPr bwMode="auto">
                <a:xfrm>
                  <a:off x="1392" y="163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15" name="Rectangle 29"/>
                <p:cNvSpPr>
                  <a:spLocks noChangeArrowheads="1"/>
                </p:cNvSpPr>
                <p:nvPr/>
              </p:nvSpPr>
              <p:spPr bwMode="auto">
                <a:xfrm>
                  <a:off x="1392" y="172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16" name="Rectangle 30"/>
                <p:cNvSpPr>
                  <a:spLocks noChangeArrowheads="1"/>
                </p:cNvSpPr>
                <p:nvPr/>
              </p:nvSpPr>
              <p:spPr bwMode="auto">
                <a:xfrm>
                  <a:off x="1392" y="18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17" name="Rectangle 31"/>
                <p:cNvSpPr>
                  <a:spLocks noChangeArrowheads="1"/>
                </p:cNvSpPr>
                <p:nvPr/>
              </p:nvSpPr>
              <p:spPr bwMode="auto">
                <a:xfrm>
                  <a:off x="1488" y="16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18" name="Rectangle 32"/>
                <p:cNvSpPr>
                  <a:spLocks noChangeArrowheads="1"/>
                </p:cNvSpPr>
                <p:nvPr/>
              </p:nvSpPr>
              <p:spPr bwMode="auto">
                <a:xfrm>
                  <a:off x="1488" y="17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19" name="Rectangle 33"/>
                <p:cNvSpPr>
                  <a:spLocks noChangeArrowheads="1"/>
                </p:cNvSpPr>
                <p:nvPr/>
              </p:nvSpPr>
              <p:spPr bwMode="auto">
                <a:xfrm>
                  <a:off x="1488" y="182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20" name="Rectangle 34"/>
                <p:cNvSpPr>
                  <a:spLocks noChangeArrowheads="1"/>
                </p:cNvSpPr>
                <p:nvPr/>
              </p:nvSpPr>
              <p:spPr bwMode="auto">
                <a:xfrm>
                  <a:off x="1584" y="163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21" name="Rectangle 35"/>
                <p:cNvSpPr>
                  <a:spLocks noChangeArrowheads="1"/>
                </p:cNvSpPr>
                <p:nvPr/>
              </p:nvSpPr>
              <p:spPr bwMode="auto">
                <a:xfrm>
                  <a:off x="1584" y="172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22" name="Rectangle 36"/>
                <p:cNvSpPr>
                  <a:spLocks noChangeArrowheads="1"/>
                </p:cNvSpPr>
                <p:nvPr/>
              </p:nvSpPr>
              <p:spPr bwMode="auto">
                <a:xfrm>
                  <a:off x="1584" y="18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32784" name="Group 37"/>
              <p:cNvGrpSpPr>
                <a:grpSpLocks/>
              </p:cNvGrpSpPr>
              <p:nvPr/>
            </p:nvGrpSpPr>
            <p:grpSpPr bwMode="auto">
              <a:xfrm>
                <a:off x="3888" y="1872"/>
                <a:ext cx="288" cy="288"/>
                <a:chOff x="1392" y="1632"/>
                <a:chExt cx="288" cy="288"/>
              </a:xfrm>
            </p:grpSpPr>
            <p:sp>
              <p:nvSpPr>
                <p:cNvPr id="32805" name="Rectangle 38"/>
                <p:cNvSpPr>
                  <a:spLocks noChangeArrowheads="1"/>
                </p:cNvSpPr>
                <p:nvPr/>
              </p:nvSpPr>
              <p:spPr bwMode="auto">
                <a:xfrm>
                  <a:off x="1392" y="163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06" name="Rectangle 39"/>
                <p:cNvSpPr>
                  <a:spLocks noChangeArrowheads="1"/>
                </p:cNvSpPr>
                <p:nvPr/>
              </p:nvSpPr>
              <p:spPr bwMode="auto">
                <a:xfrm>
                  <a:off x="1392" y="172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07" name="Rectangle 40"/>
                <p:cNvSpPr>
                  <a:spLocks noChangeArrowheads="1"/>
                </p:cNvSpPr>
                <p:nvPr/>
              </p:nvSpPr>
              <p:spPr bwMode="auto">
                <a:xfrm>
                  <a:off x="1392" y="18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08" name="Rectangle 41"/>
                <p:cNvSpPr>
                  <a:spLocks noChangeArrowheads="1"/>
                </p:cNvSpPr>
                <p:nvPr/>
              </p:nvSpPr>
              <p:spPr bwMode="auto">
                <a:xfrm>
                  <a:off x="1488" y="16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09" name="Rectangle 42"/>
                <p:cNvSpPr>
                  <a:spLocks noChangeArrowheads="1"/>
                </p:cNvSpPr>
                <p:nvPr/>
              </p:nvSpPr>
              <p:spPr bwMode="auto">
                <a:xfrm>
                  <a:off x="1488" y="17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10" name="Rectangle 43"/>
                <p:cNvSpPr>
                  <a:spLocks noChangeArrowheads="1"/>
                </p:cNvSpPr>
                <p:nvPr/>
              </p:nvSpPr>
              <p:spPr bwMode="auto">
                <a:xfrm>
                  <a:off x="1488" y="182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11" name="Rectangle 44"/>
                <p:cNvSpPr>
                  <a:spLocks noChangeArrowheads="1"/>
                </p:cNvSpPr>
                <p:nvPr/>
              </p:nvSpPr>
              <p:spPr bwMode="auto">
                <a:xfrm>
                  <a:off x="1584" y="163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12" name="Rectangle 45"/>
                <p:cNvSpPr>
                  <a:spLocks noChangeArrowheads="1"/>
                </p:cNvSpPr>
                <p:nvPr/>
              </p:nvSpPr>
              <p:spPr bwMode="auto">
                <a:xfrm>
                  <a:off x="1584" y="172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13" name="Rectangle 46"/>
                <p:cNvSpPr>
                  <a:spLocks noChangeArrowheads="1"/>
                </p:cNvSpPr>
                <p:nvPr/>
              </p:nvSpPr>
              <p:spPr bwMode="auto">
                <a:xfrm>
                  <a:off x="1584" y="18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32785" name="Group 47"/>
              <p:cNvGrpSpPr>
                <a:grpSpLocks/>
              </p:cNvGrpSpPr>
              <p:nvPr/>
            </p:nvGrpSpPr>
            <p:grpSpPr bwMode="auto">
              <a:xfrm>
                <a:off x="4176" y="1584"/>
                <a:ext cx="288" cy="288"/>
                <a:chOff x="1392" y="1632"/>
                <a:chExt cx="288" cy="288"/>
              </a:xfrm>
            </p:grpSpPr>
            <p:sp>
              <p:nvSpPr>
                <p:cNvPr id="32796" name="Rectangle 48"/>
                <p:cNvSpPr>
                  <a:spLocks noChangeArrowheads="1"/>
                </p:cNvSpPr>
                <p:nvPr/>
              </p:nvSpPr>
              <p:spPr bwMode="auto">
                <a:xfrm>
                  <a:off x="1392" y="163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97" name="Rectangle 49"/>
                <p:cNvSpPr>
                  <a:spLocks noChangeArrowheads="1"/>
                </p:cNvSpPr>
                <p:nvPr/>
              </p:nvSpPr>
              <p:spPr bwMode="auto">
                <a:xfrm>
                  <a:off x="1392" y="172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98" name="Rectangle 50"/>
                <p:cNvSpPr>
                  <a:spLocks noChangeArrowheads="1"/>
                </p:cNvSpPr>
                <p:nvPr/>
              </p:nvSpPr>
              <p:spPr bwMode="auto">
                <a:xfrm>
                  <a:off x="1392" y="18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99" name="Rectangle 51"/>
                <p:cNvSpPr>
                  <a:spLocks noChangeArrowheads="1"/>
                </p:cNvSpPr>
                <p:nvPr/>
              </p:nvSpPr>
              <p:spPr bwMode="auto">
                <a:xfrm>
                  <a:off x="1488" y="16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00" name="Rectangle 52"/>
                <p:cNvSpPr>
                  <a:spLocks noChangeArrowheads="1"/>
                </p:cNvSpPr>
                <p:nvPr/>
              </p:nvSpPr>
              <p:spPr bwMode="auto">
                <a:xfrm>
                  <a:off x="1488" y="17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01" name="Rectangle 53"/>
                <p:cNvSpPr>
                  <a:spLocks noChangeArrowheads="1"/>
                </p:cNvSpPr>
                <p:nvPr/>
              </p:nvSpPr>
              <p:spPr bwMode="auto">
                <a:xfrm>
                  <a:off x="1488" y="182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02" name="Rectangle 54"/>
                <p:cNvSpPr>
                  <a:spLocks noChangeArrowheads="1"/>
                </p:cNvSpPr>
                <p:nvPr/>
              </p:nvSpPr>
              <p:spPr bwMode="auto">
                <a:xfrm>
                  <a:off x="1584" y="163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03" name="Rectangle 55"/>
                <p:cNvSpPr>
                  <a:spLocks noChangeArrowheads="1"/>
                </p:cNvSpPr>
                <p:nvPr/>
              </p:nvSpPr>
              <p:spPr bwMode="auto">
                <a:xfrm>
                  <a:off x="1584" y="172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804" name="Rectangle 56"/>
                <p:cNvSpPr>
                  <a:spLocks noChangeArrowheads="1"/>
                </p:cNvSpPr>
                <p:nvPr/>
              </p:nvSpPr>
              <p:spPr bwMode="auto">
                <a:xfrm>
                  <a:off x="1584" y="18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32786" name="Group 57"/>
              <p:cNvGrpSpPr>
                <a:grpSpLocks/>
              </p:cNvGrpSpPr>
              <p:nvPr/>
            </p:nvGrpSpPr>
            <p:grpSpPr bwMode="auto">
              <a:xfrm>
                <a:off x="4176" y="2160"/>
                <a:ext cx="288" cy="288"/>
                <a:chOff x="1392" y="1632"/>
                <a:chExt cx="288" cy="288"/>
              </a:xfrm>
            </p:grpSpPr>
            <p:sp>
              <p:nvSpPr>
                <p:cNvPr id="32787" name="Rectangle 58"/>
                <p:cNvSpPr>
                  <a:spLocks noChangeArrowheads="1"/>
                </p:cNvSpPr>
                <p:nvPr/>
              </p:nvSpPr>
              <p:spPr bwMode="auto">
                <a:xfrm>
                  <a:off x="1392" y="163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88" name="Rectangle 59"/>
                <p:cNvSpPr>
                  <a:spLocks noChangeArrowheads="1"/>
                </p:cNvSpPr>
                <p:nvPr/>
              </p:nvSpPr>
              <p:spPr bwMode="auto">
                <a:xfrm>
                  <a:off x="1392" y="172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89" name="Rectangle 60"/>
                <p:cNvSpPr>
                  <a:spLocks noChangeArrowheads="1"/>
                </p:cNvSpPr>
                <p:nvPr/>
              </p:nvSpPr>
              <p:spPr bwMode="auto">
                <a:xfrm>
                  <a:off x="1392" y="18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90" name="Rectangle 61"/>
                <p:cNvSpPr>
                  <a:spLocks noChangeArrowheads="1"/>
                </p:cNvSpPr>
                <p:nvPr/>
              </p:nvSpPr>
              <p:spPr bwMode="auto">
                <a:xfrm>
                  <a:off x="1488" y="1632"/>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91" name="Rectangle 62"/>
                <p:cNvSpPr>
                  <a:spLocks noChangeArrowheads="1"/>
                </p:cNvSpPr>
                <p:nvPr/>
              </p:nvSpPr>
              <p:spPr bwMode="auto">
                <a:xfrm>
                  <a:off x="1488" y="1728"/>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92" name="Rectangle 63"/>
                <p:cNvSpPr>
                  <a:spLocks noChangeArrowheads="1"/>
                </p:cNvSpPr>
                <p:nvPr/>
              </p:nvSpPr>
              <p:spPr bwMode="auto">
                <a:xfrm>
                  <a:off x="1488" y="1824"/>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93" name="Rectangle 64"/>
                <p:cNvSpPr>
                  <a:spLocks noChangeArrowheads="1"/>
                </p:cNvSpPr>
                <p:nvPr/>
              </p:nvSpPr>
              <p:spPr bwMode="auto">
                <a:xfrm>
                  <a:off x="1584" y="1632"/>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94" name="Rectangle 65"/>
                <p:cNvSpPr>
                  <a:spLocks noChangeArrowheads="1"/>
                </p:cNvSpPr>
                <p:nvPr/>
              </p:nvSpPr>
              <p:spPr bwMode="auto">
                <a:xfrm>
                  <a:off x="1584" y="1728"/>
                  <a:ext cx="96" cy="96"/>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2795" name="Rectangle 66"/>
                <p:cNvSpPr>
                  <a:spLocks noChangeArrowheads="1"/>
                </p:cNvSpPr>
                <p:nvPr/>
              </p:nvSpPr>
              <p:spPr bwMode="auto">
                <a:xfrm>
                  <a:off x="1584" y="1824"/>
                  <a:ext cx="96" cy="96"/>
                </a:xfrm>
                <a:prstGeom prst="rect">
                  <a:avLst/>
                </a:prstGeom>
                <a:solidFill>
                  <a:schemeClr val="tx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sp>
          <p:nvSpPr>
            <p:cNvPr id="32776" name="Text Box 70"/>
            <p:cNvSpPr txBox="1">
              <a:spLocks noChangeArrowheads="1"/>
            </p:cNvSpPr>
            <p:nvPr/>
          </p:nvSpPr>
          <p:spPr bwMode="auto">
            <a:xfrm>
              <a:off x="2816496" y="2011417"/>
              <a:ext cx="3561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2000"/>
                <a:t>A</a:t>
              </a:r>
            </a:p>
          </p:txBody>
        </p:sp>
        <p:sp>
          <p:nvSpPr>
            <p:cNvPr id="32777" name="Text Box 71"/>
            <p:cNvSpPr txBox="1">
              <a:spLocks noChangeArrowheads="1"/>
            </p:cNvSpPr>
            <p:nvPr/>
          </p:nvSpPr>
          <p:spPr bwMode="auto">
            <a:xfrm>
              <a:off x="6409109" y="2022880"/>
              <a:ext cx="3561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2000"/>
                <a:t>B</a:t>
              </a:r>
            </a:p>
          </p:txBody>
        </p:sp>
      </p:grpSp>
      <p:sp>
        <p:nvSpPr>
          <p:cNvPr id="3" name="Slide Number Placeholder 2">
            <a:extLst>
              <a:ext uri="{FF2B5EF4-FFF2-40B4-BE49-F238E27FC236}">
                <a16:creationId xmlns:a16="http://schemas.microsoft.com/office/drawing/2014/main" xmlns="" id="{CDA58BD0-B164-4A6A-AB75-59F88C5B23F1}"/>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52AC356D-CA63-4782-8FDE-5611BD058842}" type="slidenum">
              <a:rPr lang="en-GB" sz="1400">
                <a:solidFill>
                  <a:schemeClr val="bg2"/>
                </a:solidFill>
                <a:latin typeface="Arial" charset="0"/>
              </a:rPr>
              <a:pPr/>
              <a:t>16</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smtClean="0"/>
              <a:t>Spatial sampling</a:t>
            </a:r>
          </a:p>
        </p:txBody>
      </p:sp>
      <p:sp>
        <p:nvSpPr>
          <p:cNvPr id="34819" name="Rectangle 3"/>
          <p:cNvSpPr>
            <a:spLocks noGrp="1" noChangeArrowheads="1"/>
          </p:cNvSpPr>
          <p:nvPr>
            <p:ph idx="1"/>
          </p:nvPr>
        </p:nvSpPr>
        <p:spPr/>
        <p:txBody>
          <a:bodyPr/>
          <a:lstStyle/>
          <a:p>
            <a:pPr eaLnBrk="1" hangingPunct="1"/>
            <a:r>
              <a:rPr lang="en-GB" altLang="en-US" sz="2400" smtClean="0"/>
              <a:t>Self-similar structure is characteristic of natural as well as social systems.</a:t>
            </a:r>
          </a:p>
          <a:p>
            <a:pPr lvl="1" eaLnBrk="1" hangingPunct="1"/>
            <a:r>
              <a:rPr lang="en-GB" altLang="en-US" sz="2200" smtClean="0"/>
              <a:t>A rock may resemble the physical form of the mountain.</a:t>
            </a:r>
          </a:p>
          <a:p>
            <a:pPr lvl="1" eaLnBrk="1" hangingPunct="1"/>
            <a:r>
              <a:rPr lang="en-GB" altLang="en-US" sz="2200" smtClean="0"/>
              <a:t>A small group ‘typical’ people’s opinion may resemble that of the society.</a:t>
            </a:r>
          </a:p>
          <a:p>
            <a:pPr eaLnBrk="1" hangingPunct="1"/>
            <a:r>
              <a:rPr lang="en-GB" altLang="en-US" sz="2400" smtClean="0"/>
              <a:t>Sampling is therefore the typical way to gain geographical data.</a:t>
            </a:r>
          </a:p>
          <a:p>
            <a:pPr eaLnBrk="1" hangingPunct="1"/>
            <a:r>
              <a:rPr lang="en-GB" altLang="en-US" sz="2400" smtClean="0"/>
              <a:t>Geographical data are only as good as the sampling scheme used to create them.</a:t>
            </a:r>
          </a:p>
        </p:txBody>
      </p:sp>
      <p:sp>
        <p:nvSpPr>
          <p:cNvPr id="2" name="Slide Number Placeholder 1">
            <a:extLst>
              <a:ext uri="{FF2B5EF4-FFF2-40B4-BE49-F238E27FC236}">
                <a16:creationId xmlns:a16="http://schemas.microsoft.com/office/drawing/2014/main" xmlns="" id="{12287B67-2DDE-4059-ACB0-B6A04A0B3AC1}"/>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DBE9287A-C972-4929-B7BB-E6053CB9A332}" type="slidenum">
              <a:rPr lang="en-GB" sz="1400">
                <a:solidFill>
                  <a:schemeClr val="bg2"/>
                </a:solidFill>
                <a:latin typeface="Arial" charset="0"/>
              </a:rPr>
              <a:pPr/>
              <a:t>17</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01"/>
          <p:cNvGrpSpPr>
            <a:grpSpLocks/>
          </p:cNvGrpSpPr>
          <p:nvPr/>
        </p:nvGrpSpPr>
        <p:grpSpPr bwMode="auto">
          <a:xfrm>
            <a:off x="1965325" y="1223963"/>
            <a:ext cx="8851900" cy="3671887"/>
            <a:chOff x="1200" y="1008"/>
            <a:chExt cx="4425" cy="2448"/>
          </a:xfrm>
        </p:grpSpPr>
        <p:grpSp>
          <p:nvGrpSpPr>
            <p:cNvPr id="36870" name="Group 57"/>
            <p:cNvGrpSpPr>
              <a:grpSpLocks/>
            </p:cNvGrpSpPr>
            <p:nvPr/>
          </p:nvGrpSpPr>
          <p:grpSpPr bwMode="auto">
            <a:xfrm>
              <a:off x="1200" y="1248"/>
              <a:ext cx="960" cy="960"/>
              <a:chOff x="1296" y="1824"/>
              <a:chExt cx="1920" cy="1920"/>
            </a:xfrm>
          </p:grpSpPr>
          <p:sp>
            <p:nvSpPr>
              <p:cNvPr id="37105" name="Rectangle 25"/>
              <p:cNvSpPr>
                <a:spLocks noChangeArrowheads="1"/>
              </p:cNvSpPr>
              <p:nvPr/>
            </p:nvSpPr>
            <p:spPr bwMode="auto">
              <a:xfrm>
                <a:off x="1296" y="1824"/>
                <a:ext cx="1920" cy="192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06" name="Oval 4"/>
              <p:cNvSpPr>
                <a:spLocks noChangeArrowheads="1"/>
              </p:cNvSpPr>
              <p:nvPr/>
            </p:nvSpPr>
            <p:spPr bwMode="auto">
              <a:xfrm>
                <a:off x="1424" y="198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07" name="Oval 34"/>
              <p:cNvSpPr>
                <a:spLocks noChangeArrowheads="1"/>
              </p:cNvSpPr>
              <p:nvPr/>
            </p:nvSpPr>
            <p:spPr bwMode="auto">
              <a:xfrm>
                <a:off x="1520" y="221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08" name="Oval 35"/>
              <p:cNvSpPr>
                <a:spLocks noChangeArrowheads="1"/>
              </p:cNvSpPr>
              <p:nvPr/>
            </p:nvSpPr>
            <p:spPr bwMode="auto">
              <a:xfrm>
                <a:off x="1696" y="205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09" name="Oval 36"/>
              <p:cNvSpPr>
                <a:spLocks noChangeArrowheads="1"/>
              </p:cNvSpPr>
              <p:nvPr/>
            </p:nvSpPr>
            <p:spPr bwMode="auto">
              <a:xfrm>
                <a:off x="2560" y="224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10" name="Oval 37"/>
              <p:cNvSpPr>
                <a:spLocks noChangeArrowheads="1"/>
              </p:cNvSpPr>
              <p:nvPr/>
            </p:nvSpPr>
            <p:spPr bwMode="auto">
              <a:xfrm>
                <a:off x="1760" y="255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11" name="Oval 38"/>
              <p:cNvSpPr>
                <a:spLocks noChangeArrowheads="1"/>
              </p:cNvSpPr>
              <p:nvPr/>
            </p:nvSpPr>
            <p:spPr bwMode="auto">
              <a:xfrm>
                <a:off x="1996" y="314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12" name="Oval 39"/>
              <p:cNvSpPr>
                <a:spLocks noChangeArrowheads="1"/>
              </p:cNvSpPr>
              <p:nvPr/>
            </p:nvSpPr>
            <p:spPr bwMode="auto">
              <a:xfrm>
                <a:off x="2980" y="275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13" name="Oval 40"/>
              <p:cNvSpPr>
                <a:spLocks noChangeArrowheads="1"/>
              </p:cNvSpPr>
              <p:nvPr/>
            </p:nvSpPr>
            <p:spPr bwMode="auto">
              <a:xfrm>
                <a:off x="2228" y="23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14" name="Oval 41"/>
              <p:cNvSpPr>
                <a:spLocks noChangeArrowheads="1"/>
              </p:cNvSpPr>
              <p:nvPr/>
            </p:nvSpPr>
            <p:spPr bwMode="auto">
              <a:xfrm>
                <a:off x="1504" y="302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15" name="Oval 42"/>
              <p:cNvSpPr>
                <a:spLocks noChangeArrowheads="1"/>
              </p:cNvSpPr>
              <p:nvPr/>
            </p:nvSpPr>
            <p:spPr bwMode="auto">
              <a:xfrm>
                <a:off x="2368" y="295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16" name="Oval 43"/>
              <p:cNvSpPr>
                <a:spLocks noChangeArrowheads="1"/>
              </p:cNvSpPr>
              <p:nvPr/>
            </p:nvSpPr>
            <p:spPr bwMode="auto">
              <a:xfrm>
                <a:off x="2692" y="19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17" name="Oval 44"/>
              <p:cNvSpPr>
                <a:spLocks noChangeArrowheads="1"/>
              </p:cNvSpPr>
              <p:nvPr/>
            </p:nvSpPr>
            <p:spPr bwMode="auto">
              <a:xfrm>
                <a:off x="2592" y="351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18" name="Oval 45"/>
              <p:cNvSpPr>
                <a:spLocks noChangeArrowheads="1"/>
              </p:cNvSpPr>
              <p:nvPr/>
            </p:nvSpPr>
            <p:spPr bwMode="auto">
              <a:xfrm>
                <a:off x="2512" y="296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19" name="Oval 46"/>
              <p:cNvSpPr>
                <a:spLocks noChangeArrowheads="1"/>
              </p:cNvSpPr>
              <p:nvPr/>
            </p:nvSpPr>
            <p:spPr bwMode="auto">
              <a:xfrm>
                <a:off x="1440" y="35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20" name="Oval 47"/>
              <p:cNvSpPr>
                <a:spLocks noChangeArrowheads="1"/>
              </p:cNvSpPr>
              <p:nvPr/>
            </p:nvSpPr>
            <p:spPr bwMode="auto">
              <a:xfrm>
                <a:off x="1832" y="337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21" name="Oval 48"/>
              <p:cNvSpPr>
                <a:spLocks noChangeArrowheads="1"/>
              </p:cNvSpPr>
              <p:nvPr/>
            </p:nvSpPr>
            <p:spPr bwMode="auto">
              <a:xfrm>
                <a:off x="3024" y="345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22" name="Oval 49"/>
              <p:cNvSpPr>
                <a:spLocks noChangeArrowheads="1"/>
              </p:cNvSpPr>
              <p:nvPr/>
            </p:nvSpPr>
            <p:spPr bwMode="auto">
              <a:xfrm>
                <a:off x="2244" y="32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23" name="Oval 50"/>
              <p:cNvSpPr>
                <a:spLocks noChangeArrowheads="1"/>
              </p:cNvSpPr>
              <p:nvPr/>
            </p:nvSpPr>
            <p:spPr bwMode="auto">
              <a:xfrm>
                <a:off x="2188" y="273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24" name="Oval 51"/>
              <p:cNvSpPr>
                <a:spLocks noChangeArrowheads="1"/>
              </p:cNvSpPr>
              <p:nvPr/>
            </p:nvSpPr>
            <p:spPr bwMode="auto">
              <a:xfrm>
                <a:off x="1524" y="239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25" name="Oval 52"/>
              <p:cNvSpPr>
                <a:spLocks noChangeArrowheads="1"/>
              </p:cNvSpPr>
              <p:nvPr/>
            </p:nvSpPr>
            <p:spPr bwMode="auto">
              <a:xfrm>
                <a:off x="2452" y="278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26" name="Oval 53"/>
              <p:cNvSpPr>
                <a:spLocks noChangeArrowheads="1"/>
              </p:cNvSpPr>
              <p:nvPr/>
            </p:nvSpPr>
            <p:spPr bwMode="auto">
              <a:xfrm>
                <a:off x="2580" y="288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27" name="Oval 54"/>
              <p:cNvSpPr>
                <a:spLocks noChangeArrowheads="1"/>
              </p:cNvSpPr>
              <p:nvPr/>
            </p:nvSpPr>
            <p:spPr bwMode="auto">
              <a:xfrm>
                <a:off x="2452" y="259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28" name="Oval 55"/>
              <p:cNvSpPr>
                <a:spLocks noChangeArrowheads="1"/>
              </p:cNvSpPr>
              <p:nvPr/>
            </p:nvSpPr>
            <p:spPr bwMode="auto">
              <a:xfrm>
                <a:off x="2864" y="29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129" name="Oval 56"/>
              <p:cNvSpPr>
                <a:spLocks noChangeArrowheads="1"/>
              </p:cNvSpPr>
              <p:nvPr/>
            </p:nvSpPr>
            <p:spPr bwMode="auto">
              <a:xfrm>
                <a:off x="2868" y="31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36871" name="Group 104"/>
            <p:cNvGrpSpPr>
              <a:grpSpLocks/>
            </p:cNvGrpSpPr>
            <p:nvPr/>
          </p:nvGrpSpPr>
          <p:grpSpPr bwMode="auto">
            <a:xfrm>
              <a:off x="2352" y="1248"/>
              <a:ext cx="969" cy="969"/>
              <a:chOff x="1536" y="1824"/>
              <a:chExt cx="1940" cy="1940"/>
            </a:xfrm>
          </p:grpSpPr>
          <p:grpSp>
            <p:nvGrpSpPr>
              <p:cNvPr id="37070" name="Group 78"/>
              <p:cNvGrpSpPr>
                <a:grpSpLocks/>
              </p:cNvGrpSpPr>
              <p:nvPr/>
            </p:nvGrpSpPr>
            <p:grpSpPr bwMode="auto">
              <a:xfrm>
                <a:off x="1536" y="1824"/>
                <a:ext cx="1920" cy="1920"/>
                <a:chOff x="1536" y="1824"/>
                <a:chExt cx="1920" cy="1920"/>
              </a:xfrm>
            </p:grpSpPr>
            <p:sp>
              <p:nvSpPr>
                <p:cNvPr id="37096" name="Rectangle 59"/>
                <p:cNvSpPr>
                  <a:spLocks noChangeArrowheads="1"/>
                </p:cNvSpPr>
                <p:nvPr/>
              </p:nvSpPr>
              <p:spPr bwMode="auto">
                <a:xfrm>
                  <a:off x="1536" y="1824"/>
                  <a:ext cx="1920" cy="192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97" name="Line 60"/>
                <p:cNvSpPr>
                  <a:spLocks noChangeShapeType="1"/>
                </p:cNvSpPr>
                <p:nvPr/>
              </p:nvSpPr>
              <p:spPr bwMode="auto">
                <a:xfrm>
                  <a:off x="1536" y="3360"/>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98" name="Line 61"/>
                <p:cNvSpPr>
                  <a:spLocks noChangeShapeType="1"/>
                </p:cNvSpPr>
                <p:nvPr/>
              </p:nvSpPr>
              <p:spPr bwMode="auto">
                <a:xfrm>
                  <a:off x="1536" y="2976"/>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99" name="Line 62"/>
                <p:cNvSpPr>
                  <a:spLocks noChangeShapeType="1"/>
                </p:cNvSpPr>
                <p:nvPr/>
              </p:nvSpPr>
              <p:spPr bwMode="auto">
                <a:xfrm>
                  <a:off x="1536" y="2592"/>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100" name="Line 63"/>
                <p:cNvSpPr>
                  <a:spLocks noChangeShapeType="1"/>
                </p:cNvSpPr>
                <p:nvPr/>
              </p:nvSpPr>
              <p:spPr bwMode="auto">
                <a:xfrm>
                  <a:off x="1536" y="2208"/>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101" name="Line 64"/>
                <p:cNvSpPr>
                  <a:spLocks noChangeShapeType="1"/>
                </p:cNvSpPr>
                <p:nvPr/>
              </p:nvSpPr>
              <p:spPr bwMode="auto">
                <a:xfrm>
                  <a:off x="3072" y="1824"/>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102" name="Line 65"/>
                <p:cNvSpPr>
                  <a:spLocks noChangeShapeType="1"/>
                </p:cNvSpPr>
                <p:nvPr/>
              </p:nvSpPr>
              <p:spPr bwMode="auto">
                <a:xfrm>
                  <a:off x="2688" y="1824"/>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103" name="Line 66"/>
                <p:cNvSpPr>
                  <a:spLocks noChangeShapeType="1"/>
                </p:cNvSpPr>
                <p:nvPr/>
              </p:nvSpPr>
              <p:spPr bwMode="auto">
                <a:xfrm>
                  <a:off x="2304" y="1824"/>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104" name="Line 67"/>
                <p:cNvSpPr>
                  <a:spLocks noChangeShapeType="1"/>
                </p:cNvSpPr>
                <p:nvPr/>
              </p:nvSpPr>
              <p:spPr bwMode="auto">
                <a:xfrm>
                  <a:off x="1920" y="1824"/>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grpSp>
          <p:sp>
            <p:nvSpPr>
              <p:cNvPr id="37071" name="Oval 79"/>
              <p:cNvSpPr>
                <a:spLocks noChangeArrowheads="1"/>
              </p:cNvSpPr>
              <p:nvPr/>
            </p:nvSpPr>
            <p:spPr bwMode="auto">
              <a:xfrm>
                <a:off x="1896" y="21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72" name="Oval 80"/>
              <p:cNvSpPr>
                <a:spLocks noChangeArrowheads="1"/>
              </p:cNvSpPr>
              <p:nvPr/>
            </p:nvSpPr>
            <p:spPr bwMode="auto">
              <a:xfrm>
                <a:off x="1896" y="256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73" name="Oval 81"/>
              <p:cNvSpPr>
                <a:spLocks noChangeArrowheads="1"/>
              </p:cNvSpPr>
              <p:nvPr/>
            </p:nvSpPr>
            <p:spPr bwMode="auto">
              <a:xfrm>
                <a:off x="1896" y="294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74" name="Oval 82"/>
              <p:cNvSpPr>
                <a:spLocks noChangeArrowheads="1"/>
              </p:cNvSpPr>
              <p:nvPr/>
            </p:nvSpPr>
            <p:spPr bwMode="auto">
              <a:xfrm>
                <a:off x="1896" y="333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75" name="Oval 83"/>
              <p:cNvSpPr>
                <a:spLocks noChangeArrowheads="1"/>
              </p:cNvSpPr>
              <p:nvPr/>
            </p:nvSpPr>
            <p:spPr bwMode="auto">
              <a:xfrm>
                <a:off x="1896" y="371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76" name="Oval 84"/>
              <p:cNvSpPr>
                <a:spLocks noChangeArrowheads="1"/>
              </p:cNvSpPr>
              <p:nvPr/>
            </p:nvSpPr>
            <p:spPr bwMode="auto">
              <a:xfrm>
                <a:off x="2280" y="21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77" name="Oval 85"/>
              <p:cNvSpPr>
                <a:spLocks noChangeArrowheads="1"/>
              </p:cNvSpPr>
              <p:nvPr/>
            </p:nvSpPr>
            <p:spPr bwMode="auto">
              <a:xfrm>
                <a:off x="2280" y="256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78" name="Oval 86"/>
              <p:cNvSpPr>
                <a:spLocks noChangeArrowheads="1"/>
              </p:cNvSpPr>
              <p:nvPr/>
            </p:nvSpPr>
            <p:spPr bwMode="auto">
              <a:xfrm>
                <a:off x="2280" y="294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79" name="Oval 87"/>
              <p:cNvSpPr>
                <a:spLocks noChangeArrowheads="1"/>
              </p:cNvSpPr>
              <p:nvPr/>
            </p:nvSpPr>
            <p:spPr bwMode="auto">
              <a:xfrm>
                <a:off x="2280" y="333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80" name="Oval 88"/>
              <p:cNvSpPr>
                <a:spLocks noChangeArrowheads="1"/>
              </p:cNvSpPr>
              <p:nvPr/>
            </p:nvSpPr>
            <p:spPr bwMode="auto">
              <a:xfrm>
                <a:off x="2280" y="371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81" name="Oval 89"/>
              <p:cNvSpPr>
                <a:spLocks noChangeArrowheads="1"/>
              </p:cNvSpPr>
              <p:nvPr/>
            </p:nvSpPr>
            <p:spPr bwMode="auto">
              <a:xfrm>
                <a:off x="2664" y="21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82" name="Oval 90"/>
              <p:cNvSpPr>
                <a:spLocks noChangeArrowheads="1"/>
              </p:cNvSpPr>
              <p:nvPr/>
            </p:nvSpPr>
            <p:spPr bwMode="auto">
              <a:xfrm>
                <a:off x="2664" y="256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83" name="Oval 91"/>
              <p:cNvSpPr>
                <a:spLocks noChangeArrowheads="1"/>
              </p:cNvSpPr>
              <p:nvPr/>
            </p:nvSpPr>
            <p:spPr bwMode="auto">
              <a:xfrm>
                <a:off x="2664" y="294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84" name="Oval 92"/>
              <p:cNvSpPr>
                <a:spLocks noChangeArrowheads="1"/>
              </p:cNvSpPr>
              <p:nvPr/>
            </p:nvSpPr>
            <p:spPr bwMode="auto">
              <a:xfrm>
                <a:off x="2664" y="333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85" name="Oval 93"/>
              <p:cNvSpPr>
                <a:spLocks noChangeArrowheads="1"/>
              </p:cNvSpPr>
              <p:nvPr/>
            </p:nvSpPr>
            <p:spPr bwMode="auto">
              <a:xfrm>
                <a:off x="2664" y="371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86" name="Oval 94"/>
              <p:cNvSpPr>
                <a:spLocks noChangeArrowheads="1"/>
              </p:cNvSpPr>
              <p:nvPr/>
            </p:nvSpPr>
            <p:spPr bwMode="auto">
              <a:xfrm>
                <a:off x="3048" y="21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87" name="Oval 95"/>
              <p:cNvSpPr>
                <a:spLocks noChangeArrowheads="1"/>
              </p:cNvSpPr>
              <p:nvPr/>
            </p:nvSpPr>
            <p:spPr bwMode="auto">
              <a:xfrm>
                <a:off x="3048" y="256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88" name="Oval 96"/>
              <p:cNvSpPr>
                <a:spLocks noChangeArrowheads="1"/>
              </p:cNvSpPr>
              <p:nvPr/>
            </p:nvSpPr>
            <p:spPr bwMode="auto">
              <a:xfrm>
                <a:off x="3048" y="294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89" name="Oval 97"/>
              <p:cNvSpPr>
                <a:spLocks noChangeArrowheads="1"/>
              </p:cNvSpPr>
              <p:nvPr/>
            </p:nvSpPr>
            <p:spPr bwMode="auto">
              <a:xfrm>
                <a:off x="3048" y="371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90" name="Oval 98"/>
              <p:cNvSpPr>
                <a:spLocks noChangeArrowheads="1"/>
              </p:cNvSpPr>
              <p:nvPr/>
            </p:nvSpPr>
            <p:spPr bwMode="auto">
              <a:xfrm>
                <a:off x="3428" y="21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91" name="Oval 99"/>
              <p:cNvSpPr>
                <a:spLocks noChangeArrowheads="1"/>
              </p:cNvSpPr>
              <p:nvPr/>
            </p:nvSpPr>
            <p:spPr bwMode="auto">
              <a:xfrm>
                <a:off x="3428" y="256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92" name="Oval 100"/>
              <p:cNvSpPr>
                <a:spLocks noChangeArrowheads="1"/>
              </p:cNvSpPr>
              <p:nvPr/>
            </p:nvSpPr>
            <p:spPr bwMode="auto">
              <a:xfrm>
                <a:off x="3428" y="294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93" name="Oval 101"/>
              <p:cNvSpPr>
                <a:spLocks noChangeArrowheads="1"/>
              </p:cNvSpPr>
              <p:nvPr/>
            </p:nvSpPr>
            <p:spPr bwMode="auto">
              <a:xfrm>
                <a:off x="3428" y="333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94" name="Oval 102"/>
              <p:cNvSpPr>
                <a:spLocks noChangeArrowheads="1"/>
              </p:cNvSpPr>
              <p:nvPr/>
            </p:nvSpPr>
            <p:spPr bwMode="auto">
              <a:xfrm>
                <a:off x="3428" y="371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95" name="Oval 103"/>
              <p:cNvSpPr>
                <a:spLocks noChangeArrowheads="1"/>
              </p:cNvSpPr>
              <p:nvPr/>
            </p:nvSpPr>
            <p:spPr bwMode="auto">
              <a:xfrm>
                <a:off x="3048" y="333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36872" name="Group 141"/>
            <p:cNvGrpSpPr>
              <a:grpSpLocks/>
            </p:cNvGrpSpPr>
            <p:nvPr/>
          </p:nvGrpSpPr>
          <p:grpSpPr bwMode="auto">
            <a:xfrm>
              <a:off x="3504" y="1248"/>
              <a:ext cx="960" cy="960"/>
              <a:chOff x="2640" y="1248"/>
              <a:chExt cx="1920" cy="1920"/>
            </a:xfrm>
          </p:grpSpPr>
          <p:grpSp>
            <p:nvGrpSpPr>
              <p:cNvPr id="37035" name="Group 140"/>
              <p:cNvGrpSpPr>
                <a:grpSpLocks/>
              </p:cNvGrpSpPr>
              <p:nvPr/>
            </p:nvGrpSpPr>
            <p:grpSpPr bwMode="auto">
              <a:xfrm>
                <a:off x="2640" y="1248"/>
                <a:ext cx="1920" cy="1920"/>
                <a:chOff x="2640" y="1248"/>
                <a:chExt cx="1920" cy="1920"/>
              </a:xfrm>
            </p:grpSpPr>
            <p:sp>
              <p:nvSpPr>
                <p:cNvPr id="37061" name="Rectangle 106"/>
                <p:cNvSpPr>
                  <a:spLocks noChangeArrowheads="1"/>
                </p:cNvSpPr>
                <p:nvPr/>
              </p:nvSpPr>
              <p:spPr bwMode="auto">
                <a:xfrm>
                  <a:off x="2640" y="1248"/>
                  <a:ext cx="1920" cy="192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62" name="Line 107"/>
                <p:cNvSpPr>
                  <a:spLocks noChangeShapeType="1"/>
                </p:cNvSpPr>
                <p:nvPr/>
              </p:nvSpPr>
              <p:spPr bwMode="auto">
                <a:xfrm>
                  <a:off x="2640" y="2784"/>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63" name="Line 108"/>
                <p:cNvSpPr>
                  <a:spLocks noChangeShapeType="1"/>
                </p:cNvSpPr>
                <p:nvPr/>
              </p:nvSpPr>
              <p:spPr bwMode="auto">
                <a:xfrm>
                  <a:off x="2640" y="2400"/>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64" name="Line 109"/>
                <p:cNvSpPr>
                  <a:spLocks noChangeShapeType="1"/>
                </p:cNvSpPr>
                <p:nvPr/>
              </p:nvSpPr>
              <p:spPr bwMode="auto">
                <a:xfrm>
                  <a:off x="2640" y="2016"/>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65" name="Line 110"/>
                <p:cNvSpPr>
                  <a:spLocks noChangeShapeType="1"/>
                </p:cNvSpPr>
                <p:nvPr/>
              </p:nvSpPr>
              <p:spPr bwMode="auto">
                <a:xfrm>
                  <a:off x="2640" y="1632"/>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66" name="Line 111"/>
                <p:cNvSpPr>
                  <a:spLocks noChangeShapeType="1"/>
                </p:cNvSpPr>
                <p:nvPr/>
              </p:nvSpPr>
              <p:spPr bwMode="auto">
                <a:xfrm>
                  <a:off x="4176" y="124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67" name="Line 112"/>
                <p:cNvSpPr>
                  <a:spLocks noChangeShapeType="1"/>
                </p:cNvSpPr>
                <p:nvPr/>
              </p:nvSpPr>
              <p:spPr bwMode="auto">
                <a:xfrm>
                  <a:off x="3792" y="124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68" name="Line 113"/>
                <p:cNvSpPr>
                  <a:spLocks noChangeShapeType="1"/>
                </p:cNvSpPr>
                <p:nvPr/>
              </p:nvSpPr>
              <p:spPr bwMode="auto">
                <a:xfrm>
                  <a:off x="3408" y="124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69" name="Line 114"/>
                <p:cNvSpPr>
                  <a:spLocks noChangeShapeType="1"/>
                </p:cNvSpPr>
                <p:nvPr/>
              </p:nvSpPr>
              <p:spPr bwMode="auto">
                <a:xfrm>
                  <a:off x="3024" y="124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grpSp>
          <p:sp>
            <p:nvSpPr>
              <p:cNvPr id="37036" name="Oval 115"/>
              <p:cNvSpPr>
                <a:spLocks noChangeArrowheads="1"/>
              </p:cNvSpPr>
              <p:nvPr/>
            </p:nvSpPr>
            <p:spPr bwMode="auto">
              <a:xfrm>
                <a:off x="2880" y="124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37" name="Oval 116"/>
              <p:cNvSpPr>
                <a:spLocks noChangeArrowheads="1"/>
              </p:cNvSpPr>
              <p:nvPr/>
            </p:nvSpPr>
            <p:spPr bwMode="auto">
              <a:xfrm>
                <a:off x="2832" y="18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38" name="Oval 117"/>
              <p:cNvSpPr>
                <a:spLocks noChangeArrowheads="1"/>
              </p:cNvSpPr>
              <p:nvPr/>
            </p:nvSpPr>
            <p:spPr bwMode="auto">
              <a:xfrm>
                <a:off x="3072" y="158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39" name="Oval 118"/>
              <p:cNvSpPr>
                <a:spLocks noChangeArrowheads="1"/>
              </p:cNvSpPr>
              <p:nvPr/>
            </p:nvSpPr>
            <p:spPr bwMode="auto">
              <a:xfrm>
                <a:off x="3120" y="182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40" name="Oval 119"/>
              <p:cNvSpPr>
                <a:spLocks noChangeArrowheads="1"/>
              </p:cNvSpPr>
              <p:nvPr/>
            </p:nvSpPr>
            <p:spPr bwMode="auto">
              <a:xfrm>
                <a:off x="3552" y="18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41" name="Oval 120"/>
              <p:cNvSpPr>
                <a:spLocks noChangeArrowheads="1"/>
              </p:cNvSpPr>
              <p:nvPr/>
            </p:nvSpPr>
            <p:spPr bwMode="auto">
              <a:xfrm>
                <a:off x="3504" y="139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42" name="Oval 121"/>
              <p:cNvSpPr>
                <a:spLocks noChangeArrowheads="1"/>
              </p:cNvSpPr>
              <p:nvPr/>
            </p:nvSpPr>
            <p:spPr bwMode="auto">
              <a:xfrm>
                <a:off x="3168" y="216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43" name="Oval 122"/>
              <p:cNvSpPr>
                <a:spLocks noChangeArrowheads="1"/>
              </p:cNvSpPr>
              <p:nvPr/>
            </p:nvSpPr>
            <p:spPr bwMode="auto">
              <a:xfrm>
                <a:off x="2976" y="235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44" name="Oval 123"/>
              <p:cNvSpPr>
                <a:spLocks noChangeArrowheads="1"/>
              </p:cNvSpPr>
              <p:nvPr/>
            </p:nvSpPr>
            <p:spPr bwMode="auto">
              <a:xfrm>
                <a:off x="2928" y="249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45" name="Oval 124"/>
              <p:cNvSpPr>
                <a:spLocks noChangeArrowheads="1"/>
              </p:cNvSpPr>
              <p:nvPr/>
            </p:nvSpPr>
            <p:spPr bwMode="auto">
              <a:xfrm>
                <a:off x="3696" y="235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46" name="Oval 125"/>
              <p:cNvSpPr>
                <a:spLocks noChangeArrowheads="1"/>
              </p:cNvSpPr>
              <p:nvPr/>
            </p:nvSpPr>
            <p:spPr bwMode="auto">
              <a:xfrm>
                <a:off x="3600" y="259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47" name="Oval 126"/>
              <p:cNvSpPr>
                <a:spLocks noChangeArrowheads="1"/>
              </p:cNvSpPr>
              <p:nvPr/>
            </p:nvSpPr>
            <p:spPr bwMode="auto">
              <a:xfrm>
                <a:off x="3984" y="211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48" name="Oval 127"/>
              <p:cNvSpPr>
                <a:spLocks noChangeArrowheads="1"/>
              </p:cNvSpPr>
              <p:nvPr/>
            </p:nvSpPr>
            <p:spPr bwMode="auto">
              <a:xfrm>
                <a:off x="4224" y="259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49" name="Oval 128"/>
              <p:cNvSpPr>
                <a:spLocks noChangeArrowheads="1"/>
              </p:cNvSpPr>
              <p:nvPr/>
            </p:nvSpPr>
            <p:spPr bwMode="auto">
              <a:xfrm>
                <a:off x="4080" y="273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50" name="Oval 129"/>
              <p:cNvSpPr>
                <a:spLocks noChangeArrowheads="1"/>
              </p:cNvSpPr>
              <p:nvPr/>
            </p:nvSpPr>
            <p:spPr bwMode="auto">
              <a:xfrm>
                <a:off x="4032" y="28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51" name="Oval 130"/>
              <p:cNvSpPr>
                <a:spLocks noChangeArrowheads="1"/>
              </p:cNvSpPr>
              <p:nvPr/>
            </p:nvSpPr>
            <p:spPr bwMode="auto">
              <a:xfrm>
                <a:off x="4368" y="216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52" name="Oval 131"/>
              <p:cNvSpPr>
                <a:spLocks noChangeArrowheads="1"/>
              </p:cNvSpPr>
              <p:nvPr/>
            </p:nvSpPr>
            <p:spPr bwMode="auto">
              <a:xfrm>
                <a:off x="4368" y="302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53" name="Oval 132"/>
              <p:cNvSpPr>
                <a:spLocks noChangeArrowheads="1"/>
              </p:cNvSpPr>
              <p:nvPr/>
            </p:nvSpPr>
            <p:spPr bwMode="auto">
              <a:xfrm>
                <a:off x="3024" y="259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54" name="Oval 133"/>
              <p:cNvSpPr>
                <a:spLocks noChangeArrowheads="1"/>
              </p:cNvSpPr>
              <p:nvPr/>
            </p:nvSpPr>
            <p:spPr bwMode="auto">
              <a:xfrm>
                <a:off x="3168" y="283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55" name="Oval 134"/>
              <p:cNvSpPr>
                <a:spLocks noChangeArrowheads="1"/>
              </p:cNvSpPr>
              <p:nvPr/>
            </p:nvSpPr>
            <p:spPr bwMode="auto">
              <a:xfrm>
                <a:off x="2880" y="292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56" name="Oval 135"/>
              <p:cNvSpPr>
                <a:spLocks noChangeArrowheads="1"/>
              </p:cNvSpPr>
              <p:nvPr/>
            </p:nvSpPr>
            <p:spPr bwMode="auto">
              <a:xfrm>
                <a:off x="3504" y="30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57" name="Oval 136"/>
              <p:cNvSpPr>
                <a:spLocks noChangeArrowheads="1"/>
              </p:cNvSpPr>
              <p:nvPr/>
            </p:nvSpPr>
            <p:spPr bwMode="auto">
              <a:xfrm>
                <a:off x="3888" y="148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58" name="Oval 137"/>
              <p:cNvSpPr>
                <a:spLocks noChangeArrowheads="1"/>
              </p:cNvSpPr>
              <p:nvPr/>
            </p:nvSpPr>
            <p:spPr bwMode="auto">
              <a:xfrm>
                <a:off x="4128" y="16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59" name="Oval 138"/>
              <p:cNvSpPr>
                <a:spLocks noChangeArrowheads="1"/>
              </p:cNvSpPr>
              <p:nvPr/>
            </p:nvSpPr>
            <p:spPr bwMode="auto">
              <a:xfrm>
                <a:off x="4320" y="134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60" name="Oval 139"/>
              <p:cNvSpPr>
                <a:spLocks noChangeArrowheads="1"/>
              </p:cNvSpPr>
              <p:nvPr/>
            </p:nvSpPr>
            <p:spPr bwMode="auto">
              <a:xfrm>
                <a:off x="4176" y="182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36873" name="Group 179"/>
            <p:cNvGrpSpPr>
              <a:grpSpLocks/>
            </p:cNvGrpSpPr>
            <p:nvPr/>
          </p:nvGrpSpPr>
          <p:grpSpPr bwMode="auto">
            <a:xfrm>
              <a:off x="4656" y="1248"/>
              <a:ext cx="969" cy="970"/>
              <a:chOff x="2976" y="1868"/>
              <a:chExt cx="1940" cy="1940"/>
            </a:xfrm>
          </p:grpSpPr>
          <p:grpSp>
            <p:nvGrpSpPr>
              <p:cNvPr id="37000" name="Group 178"/>
              <p:cNvGrpSpPr>
                <a:grpSpLocks/>
              </p:cNvGrpSpPr>
              <p:nvPr/>
            </p:nvGrpSpPr>
            <p:grpSpPr bwMode="auto">
              <a:xfrm>
                <a:off x="2976" y="1868"/>
                <a:ext cx="1920" cy="1920"/>
                <a:chOff x="2976" y="1868"/>
                <a:chExt cx="1920" cy="1920"/>
              </a:xfrm>
            </p:grpSpPr>
            <p:sp>
              <p:nvSpPr>
                <p:cNvPr id="37026" name="Rectangle 144"/>
                <p:cNvSpPr>
                  <a:spLocks noChangeArrowheads="1"/>
                </p:cNvSpPr>
                <p:nvPr/>
              </p:nvSpPr>
              <p:spPr bwMode="auto">
                <a:xfrm>
                  <a:off x="2976" y="1868"/>
                  <a:ext cx="1920" cy="192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27" name="Line 145"/>
                <p:cNvSpPr>
                  <a:spLocks noChangeShapeType="1"/>
                </p:cNvSpPr>
                <p:nvPr/>
              </p:nvSpPr>
              <p:spPr bwMode="auto">
                <a:xfrm>
                  <a:off x="2976" y="3368"/>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28" name="Line 146"/>
                <p:cNvSpPr>
                  <a:spLocks noChangeShapeType="1"/>
                </p:cNvSpPr>
                <p:nvPr/>
              </p:nvSpPr>
              <p:spPr bwMode="auto">
                <a:xfrm>
                  <a:off x="2976" y="2964"/>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29" name="Line 147"/>
                <p:cNvSpPr>
                  <a:spLocks noChangeShapeType="1"/>
                </p:cNvSpPr>
                <p:nvPr/>
              </p:nvSpPr>
              <p:spPr bwMode="auto">
                <a:xfrm>
                  <a:off x="2976" y="2528"/>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30" name="Line 148"/>
                <p:cNvSpPr>
                  <a:spLocks noChangeShapeType="1"/>
                </p:cNvSpPr>
                <p:nvPr/>
              </p:nvSpPr>
              <p:spPr bwMode="auto">
                <a:xfrm>
                  <a:off x="2976" y="2200"/>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31" name="Line 149"/>
                <p:cNvSpPr>
                  <a:spLocks noChangeShapeType="1"/>
                </p:cNvSpPr>
                <p:nvPr/>
              </p:nvSpPr>
              <p:spPr bwMode="auto">
                <a:xfrm>
                  <a:off x="4604" y="18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32" name="Line 150"/>
                <p:cNvSpPr>
                  <a:spLocks noChangeShapeType="1"/>
                </p:cNvSpPr>
                <p:nvPr/>
              </p:nvSpPr>
              <p:spPr bwMode="auto">
                <a:xfrm>
                  <a:off x="4136" y="18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33" name="Line 151"/>
                <p:cNvSpPr>
                  <a:spLocks noChangeShapeType="1"/>
                </p:cNvSpPr>
                <p:nvPr/>
              </p:nvSpPr>
              <p:spPr bwMode="auto">
                <a:xfrm>
                  <a:off x="3868" y="18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7034" name="Line 152"/>
                <p:cNvSpPr>
                  <a:spLocks noChangeShapeType="1"/>
                </p:cNvSpPr>
                <p:nvPr/>
              </p:nvSpPr>
              <p:spPr bwMode="auto">
                <a:xfrm>
                  <a:off x="3408" y="18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grpSp>
          <p:sp>
            <p:nvSpPr>
              <p:cNvPr id="37001" name="Oval 153"/>
              <p:cNvSpPr>
                <a:spLocks noChangeArrowheads="1"/>
              </p:cNvSpPr>
              <p:nvPr/>
            </p:nvSpPr>
            <p:spPr bwMode="auto">
              <a:xfrm>
                <a:off x="3384" y="21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02" name="Oval 154"/>
              <p:cNvSpPr>
                <a:spLocks noChangeArrowheads="1"/>
              </p:cNvSpPr>
              <p:nvPr/>
            </p:nvSpPr>
            <p:spPr bwMode="auto">
              <a:xfrm>
                <a:off x="3384" y="250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03" name="Oval 155"/>
              <p:cNvSpPr>
                <a:spLocks noChangeArrowheads="1"/>
              </p:cNvSpPr>
              <p:nvPr/>
            </p:nvSpPr>
            <p:spPr bwMode="auto">
              <a:xfrm>
                <a:off x="3384" y="293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04" name="Oval 156"/>
              <p:cNvSpPr>
                <a:spLocks noChangeArrowheads="1"/>
              </p:cNvSpPr>
              <p:nvPr/>
            </p:nvSpPr>
            <p:spPr bwMode="auto">
              <a:xfrm>
                <a:off x="3384" y="334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05" name="Oval 157"/>
              <p:cNvSpPr>
                <a:spLocks noChangeArrowheads="1"/>
              </p:cNvSpPr>
              <p:nvPr/>
            </p:nvSpPr>
            <p:spPr bwMode="auto">
              <a:xfrm>
                <a:off x="3384" y="376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06" name="Oval 158"/>
              <p:cNvSpPr>
                <a:spLocks noChangeArrowheads="1"/>
              </p:cNvSpPr>
              <p:nvPr/>
            </p:nvSpPr>
            <p:spPr bwMode="auto">
              <a:xfrm>
                <a:off x="3844" y="21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07" name="Oval 159"/>
              <p:cNvSpPr>
                <a:spLocks noChangeArrowheads="1"/>
              </p:cNvSpPr>
              <p:nvPr/>
            </p:nvSpPr>
            <p:spPr bwMode="auto">
              <a:xfrm>
                <a:off x="3844" y="250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08" name="Oval 160"/>
              <p:cNvSpPr>
                <a:spLocks noChangeArrowheads="1"/>
              </p:cNvSpPr>
              <p:nvPr/>
            </p:nvSpPr>
            <p:spPr bwMode="auto">
              <a:xfrm>
                <a:off x="3844" y="293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09" name="Oval 161"/>
              <p:cNvSpPr>
                <a:spLocks noChangeArrowheads="1"/>
              </p:cNvSpPr>
              <p:nvPr/>
            </p:nvSpPr>
            <p:spPr bwMode="auto">
              <a:xfrm>
                <a:off x="3844" y="334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10" name="Oval 162"/>
              <p:cNvSpPr>
                <a:spLocks noChangeArrowheads="1"/>
              </p:cNvSpPr>
              <p:nvPr/>
            </p:nvSpPr>
            <p:spPr bwMode="auto">
              <a:xfrm>
                <a:off x="3844" y="376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11" name="Oval 163"/>
              <p:cNvSpPr>
                <a:spLocks noChangeArrowheads="1"/>
              </p:cNvSpPr>
              <p:nvPr/>
            </p:nvSpPr>
            <p:spPr bwMode="auto">
              <a:xfrm>
                <a:off x="4112" y="21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12" name="Oval 164"/>
              <p:cNvSpPr>
                <a:spLocks noChangeArrowheads="1"/>
              </p:cNvSpPr>
              <p:nvPr/>
            </p:nvSpPr>
            <p:spPr bwMode="auto">
              <a:xfrm>
                <a:off x="4112" y="250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13" name="Oval 165"/>
              <p:cNvSpPr>
                <a:spLocks noChangeArrowheads="1"/>
              </p:cNvSpPr>
              <p:nvPr/>
            </p:nvSpPr>
            <p:spPr bwMode="auto">
              <a:xfrm>
                <a:off x="4112" y="293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14" name="Oval 166"/>
              <p:cNvSpPr>
                <a:spLocks noChangeArrowheads="1"/>
              </p:cNvSpPr>
              <p:nvPr/>
            </p:nvSpPr>
            <p:spPr bwMode="auto">
              <a:xfrm>
                <a:off x="4112" y="334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15" name="Oval 167"/>
              <p:cNvSpPr>
                <a:spLocks noChangeArrowheads="1"/>
              </p:cNvSpPr>
              <p:nvPr/>
            </p:nvSpPr>
            <p:spPr bwMode="auto">
              <a:xfrm>
                <a:off x="4112" y="376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16" name="Oval 168"/>
              <p:cNvSpPr>
                <a:spLocks noChangeArrowheads="1"/>
              </p:cNvSpPr>
              <p:nvPr/>
            </p:nvSpPr>
            <p:spPr bwMode="auto">
              <a:xfrm>
                <a:off x="4580" y="21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17" name="Oval 169"/>
              <p:cNvSpPr>
                <a:spLocks noChangeArrowheads="1"/>
              </p:cNvSpPr>
              <p:nvPr/>
            </p:nvSpPr>
            <p:spPr bwMode="auto">
              <a:xfrm>
                <a:off x="4580" y="250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18" name="Oval 170"/>
              <p:cNvSpPr>
                <a:spLocks noChangeArrowheads="1"/>
              </p:cNvSpPr>
              <p:nvPr/>
            </p:nvSpPr>
            <p:spPr bwMode="auto">
              <a:xfrm>
                <a:off x="4580" y="293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19" name="Oval 171"/>
              <p:cNvSpPr>
                <a:spLocks noChangeArrowheads="1"/>
              </p:cNvSpPr>
              <p:nvPr/>
            </p:nvSpPr>
            <p:spPr bwMode="auto">
              <a:xfrm>
                <a:off x="4580" y="376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20" name="Oval 172"/>
              <p:cNvSpPr>
                <a:spLocks noChangeArrowheads="1"/>
              </p:cNvSpPr>
              <p:nvPr/>
            </p:nvSpPr>
            <p:spPr bwMode="auto">
              <a:xfrm>
                <a:off x="4868" y="21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21" name="Oval 173"/>
              <p:cNvSpPr>
                <a:spLocks noChangeArrowheads="1"/>
              </p:cNvSpPr>
              <p:nvPr/>
            </p:nvSpPr>
            <p:spPr bwMode="auto">
              <a:xfrm>
                <a:off x="4868" y="250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22" name="Oval 174"/>
              <p:cNvSpPr>
                <a:spLocks noChangeArrowheads="1"/>
              </p:cNvSpPr>
              <p:nvPr/>
            </p:nvSpPr>
            <p:spPr bwMode="auto">
              <a:xfrm>
                <a:off x="4868" y="293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23" name="Oval 175"/>
              <p:cNvSpPr>
                <a:spLocks noChangeArrowheads="1"/>
              </p:cNvSpPr>
              <p:nvPr/>
            </p:nvSpPr>
            <p:spPr bwMode="auto">
              <a:xfrm>
                <a:off x="4868" y="334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24" name="Oval 176"/>
              <p:cNvSpPr>
                <a:spLocks noChangeArrowheads="1"/>
              </p:cNvSpPr>
              <p:nvPr/>
            </p:nvSpPr>
            <p:spPr bwMode="auto">
              <a:xfrm>
                <a:off x="4868" y="376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7025" name="Oval 177"/>
              <p:cNvSpPr>
                <a:spLocks noChangeArrowheads="1"/>
              </p:cNvSpPr>
              <p:nvPr/>
            </p:nvSpPr>
            <p:spPr bwMode="auto">
              <a:xfrm>
                <a:off x="4580" y="334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36874" name="Group 216"/>
            <p:cNvGrpSpPr>
              <a:grpSpLocks/>
            </p:cNvGrpSpPr>
            <p:nvPr/>
          </p:nvGrpSpPr>
          <p:grpSpPr bwMode="auto">
            <a:xfrm>
              <a:off x="1200" y="2496"/>
              <a:ext cx="960" cy="960"/>
              <a:chOff x="3120" y="1728"/>
              <a:chExt cx="1920" cy="1920"/>
            </a:xfrm>
          </p:grpSpPr>
          <p:grpSp>
            <p:nvGrpSpPr>
              <p:cNvPr id="36965" name="Group 181"/>
              <p:cNvGrpSpPr>
                <a:grpSpLocks/>
              </p:cNvGrpSpPr>
              <p:nvPr/>
            </p:nvGrpSpPr>
            <p:grpSpPr bwMode="auto">
              <a:xfrm>
                <a:off x="3120" y="1728"/>
                <a:ext cx="1920" cy="1920"/>
                <a:chOff x="3648" y="1968"/>
                <a:chExt cx="1920" cy="1920"/>
              </a:xfrm>
            </p:grpSpPr>
            <p:sp>
              <p:nvSpPr>
                <p:cNvPr id="36991" name="Rectangle 182"/>
                <p:cNvSpPr>
                  <a:spLocks noChangeArrowheads="1"/>
                </p:cNvSpPr>
                <p:nvPr/>
              </p:nvSpPr>
              <p:spPr bwMode="auto">
                <a:xfrm>
                  <a:off x="3648" y="1968"/>
                  <a:ext cx="1920" cy="192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92" name="Line 183"/>
                <p:cNvSpPr>
                  <a:spLocks noChangeShapeType="1"/>
                </p:cNvSpPr>
                <p:nvPr/>
              </p:nvSpPr>
              <p:spPr bwMode="auto">
                <a:xfrm>
                  <a:off x="3648" y="3504"/>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93" name="Line 184"/>
                <p:cNvSpPr>
                  <a:spLocks noChangeShapeType="1"/>
                </p:cNvSpPr>
                <p:nvPr/>
              </p:nvSpPr>
              <p:spPr bwMode="auto">
                <a:xfrm>
                  <a:off x="3648" y="3120"/>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94" name="Line 185"/>
                <p:cNvSpPr>
                  <a:spLocks noChangeShapeType="1"/>
                </p:cNvSpPr>
                <p:nvPr/>
              </p:nvSpPr>
              <p:spPr bwMode="auto">
                <a:xfrm>
                  <a:off x="3648" y="2736"/>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95" name="Line 186"/>
                <p:cNvSpPr>
                  <a:spLocks noChangeShapeType="1"/>
                </p:cNvSpPr>
                <p:nvPr/>
              </p:nvSpPr>
              <p:spPr bwMode="auto">
                <a:xfrm>
                  <a:off x="3648" y="2352"/>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96" name="Line 187"/>
                <p:cNvSpPr>
                  <a:spLocks noChangeShapeType="1"/>
                </p:cNvSpPr>
                <p:nvPr/>
              </p:nvSpPr>
              <p:spPr bwMode="auto">
                <a:xfrm>
                  <a:off x="5184"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97" name="Line 188"/>
                <p:cNvSpPr>
                  <a:spLocks noChangeShapeType="1"/>
                </p:cNvSpPr>
                <p:nvPr/>
              </p:nvSpPr>
              <p:spPr bwMode="auto">
                <a:xfrm>
                  <a:off x="4800"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98" name="Line 189"/>
                <p:cNvSpPr>
                  <a:spLocks noChangeShapeType="1"/>
                </p:cNvSpPr>
                <p:nvPr/>
              </p:nvSpPr>
              <p:spPr bwMode="auto">
                <a:xfrm>
                  <a:off x="4416"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99" name="Line 190"/>
                <p:cNvSpPr>
                  <a:spLocks noChangeShapeType="1"/>
                </p:cNvSpPr>
                <p:nvPr/>
              </p:nvSpPr>
              <p:spPr bwMode="auto">
                <a:xfrm>
                  <a:off x="4032"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grpSp>
          <p:sp>
            <p:nvSpPr>
              <p:cNvPr id="36966" name="Oval 191"/>
              <p:cNvSpPr>
                <a:spLocks noChangeArrowheads="1"/>
              </p:cNvSpPr>
              <p:nvPr/>
            </p:nvSpPr>
            <p:spPr bwMode="auto">
              <a:xfrm>
                <a:off x="3600" y="220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67" name="Oval 192"/>
              <p:cNvSpPr>
                <a:spLocks noChangeArrowheads="1"/>
              </p:cNvSpPr>
              <p:nvPr/>
            </p:nvSpPr>
            <p:spPr bwMode="auto">
              <a:xfrm>
                <a:off x="3708" y="224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68" name="Oval 193"/>
              <p:cNvSpPr>
                <a:spLocks noChangeArrowheads="1"/>
              </p:cNvSpPr>
              <p:nvPr/>
            </p:nvSpPr>
            <p:spPr bwMode="auto">
              <a:xfrm>
                <a:off x="3672" y="243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69" name="Oval 194"/>
              <p:cNvSpPr>
                <a:spLocks noChangeArrowheads="1"/>
              </p:cNvSpPr>
              <p:nvPr/>
            </p:nvSpPr>
            <p:spPr bwMode="auto">
              <a:xfrm>
                <a:off x="3832" y="211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70" name="Oval 195"/>
              <p:cNvSpPr>
                <a:spLocks noChangeArrowheads="1"/>
              </p:cNvSpPr>
              <p:nvPr/>
            </p:nvSpPr>
            <p:spPr bwMode="auto">
              <a:xfrm>
                <a:off x="3804" y="237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71" name="Oval 196"/>
              <p:cNvSpPr>
                <a:spLocks noChangeArrowheads="1"/>
              </p:cNvSpPr>
              <p:nvPr/>
            </p:nvSpPr>
            <p:spPr bwMode="auto">
              <a:xfrm>
                <a:off x="3216" y="254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72" name="Oval 197"/>
              <p:cNvSpPr>
                <a:spLocks noChangeArrowheads="1"/>
              </p:cNvSpPr>
              <p:nvPr/>
            </p:nvSpPr>
            <p:spPr bwMode="auto">
              <a:xfrm>
                <a:off x="3160" y="268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73" name="Oval 198"/>
              <p:cNvSpPr>
                <a:spLocks noChangeArrowheads="1"/>
              </p:cNvSpPr>
              <p:nvPr/>
            </p:nvSpPr>
            <p:spPr bwMode="auto">
              <a:xfrm>
                <a:off x="3280" y="27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74" name="Oval 199"/>
              <p:cNvSpPr>
                <a:spLocks noChangeArrowheads="1"/>
              </p:cNvSpPr>
              <p:nvPr/>
            </p:nvSpPr>
            <p:spPr bwMode="auto">
              <a:xfrm>
                <a:off x="3424" y="250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75" name="Oval 200"/>
              <p:cNvSpPr>
                <a:spLocks noChangeArrowheads="1"/>
              </p:cNvSpPr>
              <p:nvPr/>
            </p:nvSpPr>
            <p:spPr bwMode="auto">
              <a:xfrm>
                <a:off x="3444" y="274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76" name="Oval 201"/>
              <p:cNvSpPr>
                <a:spLocks noChangeArrowheads="1"/>
              </p:cNvSpPr>
              <p:nvPr/>
            </p:nvSpPr>
            <p:spPr bwMode="auto">
              <a:xfrm>
                <a:off x="3552" y="331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77" name="Oval 202"/>
              <p:cNvSpPr>
                <a:spLocks noChangeArrowheads="1"/>
              </p:cNvSpPr>
              <p:nvPr/>
            </p:nvSpPr>
            <p:spPr bwMode="auto">
              <a:xfrm>
                <a:off x="3660" y="345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78" name="Oval 203"/>
              <p:cNvSpPr>
                <a:spLocks noChangeArrowheads="1"/>
              </p:cNvSpPr>
              <p:nvPr/>
            </p:nvSpPr>
            <p:spPr bwMode="auto">
              <a:xfrm>
                <a:off x="3536" y="35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79" name="Oval 204"/>
              <p:cNvSpPr>
                <a:spLocks noChangeArrowheads="1"/>
              </p:cNvSpPr>
              <p:nvPr/>
            </p:nvSpPr>
            <p:spPr bwMode="auto">
              <a:xfrm>
                <a:off x="3812" y="355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80" name="Oval 205"/>
              <p:cNvSpPr>
                <a:spLocks noChangeArrowheads="1"/>
              </p:cNvSpPr>
              <p:nvPr/>
            </p:nvSpPr>
            <p:spPr bwMode="auto">
              <a:xfrm>
                <a:off x="3744" y="331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81" name="Oval 206"/>
              <p:cNvSpPr>
                <a:spLocks noChangeArrowheads="1"/>
              </p:cNvSpPr>
              <p:nvPr/>
            </p:nvSpPr>
            <p:spPr bwMode="auto">
              <a:xfrm>
                <a:off x="4308" y="255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82" name="Oval 207"/>
              <p:cNvSpPr>
                <a:spLocks noChangeArrowheads="1"/>
              </p:cNvSpPr>
              <p:nvPr/>
            </p:nvSpPr>
            <p:spPr bwMode="auto">
              <a:xfrm>
                <a:off x="4284" y="271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83" name="Oval 208"/>
              <p:cNvSpPr>
                <a:spLocks noChangeArrowheads="1"/>
              </p:cNvSpPr>
              <p:nvPr/>
            </p:nvSpPr>
            <p:spPr bwMode="auto">
              <a:xfrm>
                <a:off x="4364" y="272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84" name="Oval 209"/>
              <p:cNvSpPr>
                <a:spLocks noChangeArrowheads="1"/>
              </p:cNvSpPr>
              <p:nvPr/>
            </p:nvSpPr>
            <p:spPr bwMode="auto">
              <a:xfrm>
                <a:off x="4548" y="25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85" name="Oval 210"/>
              <p:cNvSpPr>
                <a:spLocks noChangeArrowheads="1"/>
              </p:cNvSpPr>
              <p:nvPr/>
            </p:nvSpPr>
            <p:spPr bwMode="auto">
              <a:xfrm>
                <a:off x="4564" y="280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86" name="Oval 211"/>
              <p:cNvSpPr>
                <a:spLocks noChangeArrowheads="1"/>
              </p:cNvSpPr>
              <p:nvPr/>
            </p:nvSpPr>
            <p:spPr bwMode="auto">
              <a:xfrm>
                <a:off x="4752" y="18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87" name="Oval 212"/>
              <p:cNvSpPr>
                <a:spLocks noChangeArrowheads="1"/>
              </p:cNvSpPr>
              <p:nvPr/>
            </p:nvSpPr>
            <p:spPr bwMode="auto">
              <a:xfrm>
                <a:off x="4796" y="185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88" name="Oval 213"/>
              <p:cNvSpPr>
                <a:spLocks noChangeArrowheads="1"/>
              </p:cNvSpPr>
              <p:nvPr/>
            </p:nvSpPr>
            <p:spPr bwMode="auto">
              <a:xfrm>
                <a:off x="4880" y="197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89" name="Oval 214"/>
              <p:cNvSpPr>
                <a:spLocks noChangeArrowheads="1"/>
              </p:cNvSpPr>
              <p:nvPr/>
            </p:nvSpPr>
            <p:spPr bwMode="auto">
              <a:xfrm>
                <a:off x="4980" y="17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90" name="Oval 215"/>
              <p:cNvSpPr>
                <a:spLocks noChangeArrowheads="1"/>
              </p:cNvSpPr>
              <p:nvPr/>
            </p:nvSpPr>
            <p:spPr bwMode="auto">
              <a:xfrm>
                <a:off x="4952" y="202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36875" name="Group 260"/>
            <p:cNvGrpSpPr>
              <a:grpSpLocks/>
            </p:cNvGrpSpPr>
            <p:nvPr/>
          </p:nvGrpSpPr>
          <p:grpSpPr bwMode="auto">
            <a:xfrm>
              <a:off x="2352" y="2496"/>
              <a:ext cx="960" cy="960"/>
              <a:chOff x="2736" y="1152"/>
              <a:chExt cx="1920" cy="1920"/>
            </a:xfrm>
          </p:grpSpPr>
          <p:grpSp>
            <p:nvGrpSpPr>
              <p:cNvPr id="36923" name="Group 217"/>
              <p:cNvGrpSpPr>
                <a:grpSpLocks/>
              </p:cNvGrpSpPr>
              <p:nvPr/>
            </p:nvGrpSpPr>
            <p:grpSpPr bwMode="auto">
              <a:xfrm>
                <a:off x="2736" y="1152"/>
                <a:ext cx="1920" cy="1920"/>
                <a:chOff x="3648" y="1968"/>
                <a:chExt cx="1920" cy="1920"/>
              </a:xfrm>
            </p:grpSpPr>
            <p:sp>
              <p:nvSpPr>
                <p:cNvPr id="36956" name="Rectangle 218"/>
                <p:cNvSpPr>
                  <a:spLocks noChangeArrowheads="1"/>
                </p:cNvSpPr>
                <p:nvPr/>
              </p:nvSpPr>
              <p:spPr bwMode="auto">
                <a:xfrm>
                  <a:off x="3648" y="1968"/>
                  <a:ext cx="1920" cy="192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57" name="Line 219"/>
                <p:cNvSpPr>
                  <a:spLocks noChangeShapeType="1"/>
                </p:cNvSpPr>
                <p:nvPr/>
              </p:nvSpPr>
              <p:spPr bwMode="auto">
                <a:xfrm>
                  <a:off x="3648" y="3504"/>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58" name="Line 220"/>
                <p:cNvSpPr>
                  <a:spLocks noChangeShapeType="1"/>
                </p:cNvSpPr>
                <p:nvPr/>
              </p:nvSpPr>
              <p:spPr bwMode="auto">
                <a:xfrm>
                  <a:off x="3648" y="3120"/>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59" name="Line 221"/>
                <p:cNvSpPr>
                  <a:spLocks noChangeShapeType="1"/>
                </p:cNvSpPr>
                <p:nvPr/>
              </p:nvSpPr>
              <p:spPr bwMode="auto">
                <a:xfrm>
                  <a:off x="3648" y="2736"/>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60" name="Line 222"/>
                <p:cNvSpPr>
                  <a:spLocks noChangeShapeType="1"/>
                </p:cNvSpPr>
                <p:nvPr/>
              </p:nvSpPr>
              <p:spPr bwMode="auto">
                <a:xfrm>
                  <a:off x="3648" y="2352"/>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61" name="Line 223"/>
                <p:cNvSpPr>
                  <a:spLocks noChangeShapeType="1"/>
                </p:cNvSpPr>
                <p:nvPr/>
              </p:nvSpPr>
              <p:spPr bwMode="auto">
                <a:xfrm>
                  <a:off x="5184"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62" name="Line 224"/>
                <p:cNvSpPr>
                  <a:spLocks noChangeShapeType="1"/>
                </p:cNvSpPr>
                <p:nvPr/>
              </p:nvSpPr>
              <p:spPr bwMode="auto">
                <a:xfrm>
                  <a:off x="4800"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63" name="Line 225"/>
                <p:cNvSpPr>
                  <a:spLocks noChangeShapeType="1"/>
                </p:cNvSpPr>
                <p:nvPr/>
              </p:nvSpPr>
              <p:spPr bwMode="auto">
                <a:xfrm>
                  <a:off x="4416"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64" name="Line 226"/>
                <p:cNvSpPr>
                  <a:spLocks noChangeShapeType="1"/>
                </p:cNvSpPr>
                <p:nvPr/>
              </p:nvSpPr>
              <p:spPr bwMode="auto">
                <a:xfrm>
                  <a:off x="4032"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grpSp>
          <p:sp>
            <p:nvSpPr>
              <p:cNvPr id="36924" name="Freeform 227"/>
              <p:cNvSpPr>
                <a:spLocks/>
              </p:cNvSpPr>
              <p:nvPr/>
            </p:nvSpPr>
            <p:spPr bwMode="auto">
              <a:xfrm>
                <a:off x="2736" y="1344"/>
                <a:ext cx="1920" cy="1216"/>
              </a:xfrm>
              <a:custGeom>
                <a:avLst/>
                <a:gdLst>
                  <a:gd name="T0" fmla="*/ 0 w 1920"/>
                  <a:gd name="T1" fmla="*/ 1200 h 1216"/>
                  <a:gd name="T2" fmla="*/ 480 w 1920"/>
                  <a:gd name="T3" fmla="*/ 1056 h 1216"/>
                  <a:gd name="T4" fmla="*/ 960 w 1920"/>
                  <a:gd name="T5" fmla="*/ 240 h 1216"/>
                  <a:gd name="T6" fmla="*/ 1920 w 1920"/>
                  <a:gd name="T7" fmla="*/ 0 h 1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0" h="1216">
                    <a:moveTo>
                      <a:pt x="0" y="1200"/>
                    </a:moveTo>
                    <a:cubicBezTo>
                      <a:pt x="160" y="1208"/>
                      <a:pt x="320" y="1216"/>
                      <a:pt x="480" y="1056"/>
                    </a:cubicBezTo>
                    <a:cubicBezTo>
                      <a:pt x="640" y="896"/>
                      <a:pt x="720" y="416"/>
                      <a:pt x="960" y="240"/>
                    </a:cubicBezTo>
                    <a:cubicBezTo>
                      <a:pt x="1200" y="64"/>
                      <a:pt x="1560" y="32"/>
                      <a:pt x="1920" y="0"/>
                    </a:cubicBezTo>
                  </a:path>
                </a:pathLst>
              </a:custGeom>
              <a:noFill/>
              <a:ln w="19050" cap="sq" cmpd="sng">
                <a:solidFill>
                  <a:srgbClr val="33CC33"/>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25" name="Freeform 228"/>
              <p:cNvSpPr>
                <a:spLocks/>
              </p:cNvSpPr>
              <p:nvPr/>
            </p:nvSpPr>
            <p:spPr bwMode="auto">
              <a:xfrm>
                <a:off x="2736" y="1680"/>
                <a:ext cx="1920" cy="1336"/>
              </a:xfrm>
              <a:custGeom>
                <a:avLst/>
                <a:gdLst>
                  <a:gd name="T0" fmla="*/ 0 w 1920"/>
                  <a:gd name="T1" fmla="*/ 1296 h 1336"/>
                  <a:gd name="T2" fmla="*/ 384 w 1920"/>
                  <a:gd name="T3" fmla="*/ 1296 h 1336"/>
                  <a:gd name="T4" fmla="*/ 816 w 1920"/>
                  <a:gd name="T5" fmla="*/ 1056 h 1336"/>
                  <a:gd name="T6" fmla="*/ 1248 w 1920"/>
                  <a:gd name="T7" fmla="*/ 240 h 1336"/>
                  <a:gd name="T8" fmla="*/ 1920 w 1920"/>
                  <a:gd name="T9" fmla="*/ 0 h 1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0" h="1336">
                    <a:moveTo>
                      <a:pt x="0" y="1296"/>
                    </a:moveTo>
                    <a:cubicBezTo>
                      <a:pt x="124" y="1316"/>
                      <a:pt x="248" y="1336"/>
                      <a:pt x="384" y="1296"/>
                    </a:cubicBezTo>
                    <a:cubicBezTo>
                      <a:pt x="520" y="1256"/>
                      <a:pt x="672" y="1232"/>
                      <a:pt x="816" y="1056"/>
                    </a:cubicBezTo>
                    <a:cubicBezTo>
                      <a:pt x="960" y="880"/>
                      <a:pt x="1064" y="416"/>
                      <a:pt x="1248" y="240"/>
                    </a:cubicBezTo>
                    <a:cubicBezTo>
                      <a:pt x="1432" y="64"/>
                      <a:pt x="1676" y="32"/>
                      <a:pt x="1920" y="0"/>
                    </a:cubicBezTo>
                  </a:path>
                </a:pathLst>
              </a:custGeom>
              <a:noFill/>
              <a:ln w="19050" cap="sq" cmpd="sng">
                <a:solidFill>
                  <a:srgbClr val="33CC33"/>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26" name="Line 229"/>
              <p:cNvSpPr>
                <a:spLocks noChangeShapeType="1"/>
              </p:cNvSpPr>
              <p:nvPr/>
            </p:nvSpPr>
            <p:spPr bwMode="auto">
              <a:xfrm>
                <a:off x="2924" y="2480"/>
                <a:ext cx="60" cy="568"/>
              </a:xfrm>
              <a:prstGeom prst="line">
                <a:avLst/>
              </a:prstGeom>
              <a:noFill/>
              <a:ln w="12700" cap="sq">
                <a:solidFill>
                  <a:srgbClr val="33CC33"/>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27" name="Line 230"/>
              <p:cNvSpPr>
                <a:spLocks noChangeShapeType="1"/>
              </p:cNvSpPr>
              <p:nvPr/>
            </p:nvSpPr>
            <p:spPr bwMode="auto">
              <a:xfrm>
                <a:off x="3144" y="2388"/>
                <a:ext cx="356" cy="492"/>
              </a:xfrm>
              <a:prstGeom prst="line">
                <a:avLst/>
              </a:prstGeom>
              <a:noFill/>
              <a:ln w="12700" cap="sq">
                <a:solidFill>
                  <a:srgbClr val="33CC33"/>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28" name="Line 231"/>
              <p:cNvSpPr>
                <a:spLocks noChangeShapeType="1"/>
              </p:cNvSpPr>
              <p:nvPr/>
            </p:nvSpPr>
            <p:spPr bwMode="auto">
              <a:xfrm>
                <a:off x="3264" y="2256"/>
                <a:ext cx="484" cy="260"/>
              </a:xfrm>
              <a:prstGeom prst="line">
                <a:avLst/>
              </a:prstGeom>
              <a:noFill/>
              <a:ln w="12700" cap="sq">
                <a:solidFill>
                  <a:srgbClr val="33CC33"/>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29" name="Line 232"/>
              <p:cNvSpPr>
                <a:spLocks noChangeShapeType="1"/>
              </p:cNvSpPr>
              <p:nvPr/>
            </p:nvSpPr>
            <p:spPr bwMode="auto">
              <a:xfrm>
                <a:off x="3756" y="1444"/>
                <a:ext cx="308" cy="500"/>
              </a:xfrm>
              <a:prstGeom prst="line">
                <a:avLst/>
              </a:prstGeom>
              <a:noFill/>
              <a:ln w="12700" cap="sq">
                <a:solidFill>
                  <a:srgbClr val="33CC33"/>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30" name="Line 233"/>
              <p:cNvSpPr>
                <a:spLocks noChangeShapeType="1"/>
              </p:cNvSpPr>
              <p:nvPr/>
            </p:nvSpPr>
            <p:spPr bwMode="auto">
              <a:xfrm>
                <a:off x="4316" y="1296"/>
                <a:ext cx="76" cy="496"/>
              </a:xfrm>
              <a:prstGeom prst="line">
                <a:avLst/>
              </a:prstGeom>
              <a:noFill/>
              <a:ln w="12700" cap="sq">
                <a:solidFill>
                  <a:srgbClr val="33CC33"/>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31" name="Oval 234"/>
              <p:cNvSpPr>
                <a:spLocks noChangeArrowheads="1"/>
              </p:cNvSpPr>
              <p:nvPr/>
            </p:nvSpPr>
            <p:spPr bwMode="auto">
              <a:xfrm>
                <a:off x="2908" y="2564"/>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32" name="Oval 235"/>
              <p:cNvSpPr>
                <a:spLocks noChangeArrowheads="1"/>
              </p:cNvSpPr>
              <p:nvPr/>
            </p:nvSpPr>
            <p:spPr bwMode="auto">
              <a:xfrm>
                <a:off x="2920" y="2676"/>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33" name="Oval 236"/>
              <p:cNvSpPr>
                <a:spLocks noChangeArrowheads="1"/>
              </p:cNvSpPr>
              <p:nvPr/>
            </p:nvSpPr>
            <p:spPr bwMode="auto">
              <a:xfrm>
                <a:off x="2932" y="2784"/>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34" name="Oval 237"/>
              <p:cNvSpPr>
                <a:spLocks noChangeArrowheads="1"/>
              </p:cNvSpPr>
              <p:nvPr/>
            </p:nvSpPr>
            <p:spPr bwMode="auto">
              <a:xfrm>
                <a:off x="2948" y="2904"/>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35" name="Oval 238"/>
              <p:cNvSpPr>
                <a:spLocks noChangeArrowheads="1"/>
              </p:cNvSpPr>
              <p:nvPr/>
            </p:nvSpPr>
            <p:spPr bwMode="auto">
              <a:xfrm>
                <a:off x="3184" y="2456"/>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36" name="Oval 239"/>
              <p:cNvSpPr>
                <a:spLocks noChangeArrowheads="1"/>
              </p:cNvSpPr>
              <p:nvPr/>
            </p:nvSpPr>
            <p:spPr bwMode="auto">
              <a:xfrm>
                <a:off x="3248" y="2544"/>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37" name="Oval 240"/>
              <p:cNvSpPr>
                <a:spLocks noChangeArrowheads="1"/>
              </p:cNvSpPr>
              <p:nvPr/>
            </p:nvSpPr>
            <p:spPr bwMode="auto">
              <a:xfrm>
                <a:off x="3320" y="2640"/>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38" name="Oval 241"/>
              <p:cNvSpPr>
                <a:spLocks noChangeArrowheads="1"/>
              </p:cNvSpPr>
              <p:nvPr/>
            </p:nvSpPr>
            <p:spPr bwMode="auto">
              <a:xfrm>
                <a:off x="3380" y="2720"/>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39" name="Oval 242"/>
              <p:cNvSpPr>
                <a:spLocks noChangeArrowheads="1"/>
              </p:cNvSpPr>
              <p:nvPr/>
            </p:nvSpPr>
            <p:spPr bwMode="auto">
              <a:xfrm>
                <a:off x="3320" y="2272"/>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40" name="Oval 243"/>
              <p:cNvSpPr>
                <a:spLocks noChangeArrowheads="1"/>
              </p:cNvSpPr>
              <p:nvPr/>
            </p:nvSpPr>
            <p:spPr bwMode="auto">
              <a:xfrm>
                <a:off x="3436" y="2332"/>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41" name="Oval 244"/>
              <p:cNvSpPr>
                <a:spLocks noChangeArrowheads="1"/>
              </p:cNvSpPr>
              <p:nvPr/>
            </p:nvSpPr>
            <p:spPr bwMode="auto">
              <a:xfrm>
                <a:off x="3516" y="2376"/>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42" name="Oval 245"/>
              <p:cNvSpPr>
                <a:spLocks noChangeArrowheads="1"/>
              </p:cNvSpPr>
              <p:nvPr/>
            </p:nvSpPr>
            <p:spPr bwMode="auto">
              <a:xfrm>
                <a:off x="3604" y="2424"/>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43" name="Oval 246"/>
              <p:cNvSpPr>
                <a:spLocks noChangeArrowheads="1"/>
              </p:cNvSpPr>
              <p:nvPr/>
            </p:nvSpPr>
            <p:spPr bwMode="auto">
              <a:xfrm>
                <a:off x="3804" y="1544"/>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44" name="Oval 247"/>
              <p:cNvSpPr>
                <a:spLocks noChangeArrowheads="1"/>
              </p:cNvSpPr>
              <p:nvPr/>
            </p:nvSpPr>
            <p:spPr bwMode="auto">
              <a:xfrm>
                <a:off x="3868" y="1652"/>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45" name="Oval 248"/>
              <p:cNvSpPr>
                <a:spLocks noChangeArrowheads="1"/>
              </p:cNvSpPr>
              <p:nvPr/>
            </p:nvSpPr>
            <p:spPr bwMode="auto">
              <a:xfrm>
                <a:off x="3928" y="1736"/>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46" name="Oval 249"/>
              <p:cNvSpPr>
                <a:spLocks noChangeArrowheads="1"/>
              </p:cNvSpPr>
              <p:nvPr/>
            </p:nvSpPr>
            <p:spPr bwMode="auto">
              <a:xfrm>
                <a:off x="3976" y="1812"/>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47" name="Oval 250"/>
              <p:cNvSpPr>
                <a:spLocks noChangeArrowheads="1"/>
              </p:cNvSpPr>
              <p:nvPr/>
            </p:nvSpPr>
            <p:spPr bwMode="auto">
              <a:xfrm>
                <a:off x="4308" y="1396"/>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48" name="Oval 251"/>
              <p:cNvSpPr>
                <a:spLocks noChangeArrowheads="1"/>
              </p:cNvSpPr>
              <p:nvPr/>
            </p:nvSpPr>
            <p:spPr bwMode="auto">
              <a:xfrm>
                <a:off x="4324" y="1500"/>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49" name="Oval 252"/>
              <p:cNvSpPr>
                <a:spLocks noChangeArrowheads="1"/>
              </p:cNvSpPr>
              <p:nvPr/>
            </p:nvSpPr>
            <p:spPr bwMode="auto">
              <a:xfrm>
                <a:off x="4336" y="1576"/>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50" name="Oval 253"/>
              <p:cNvSpPr>
                <a:spLocks noChangeArrowheads="1"/>
              </p:cNvSpPr>
              <p:nvPr/>
            </p:nvSpPr>
            <p:spPr bwMode="auto">
              <a:xfrm>
                <a:off x="4344" y="1656"/>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51" name="Line 255"/>
              <p:cNvSpPr>
                <a:spLocks noChangeShapeType="1"/>
              </p:cNvSpPr>
              <p:nvPr/>
            </p:nvSpPr>
            <p:spPr bwMode="auto">
              <a:xfrm>
                <a:off x="3432" y="1848"/>
                <a:ext cx="476" cy="272"/>
              </a:xfrm>
              <a:prstGeom prst="line">
                <a:avLst/>
              </a:prstGeom>
              <a:noFill/>
              <a:ln w="12700" cap="sq">
                <a:solidFill>
                  <a:srgbClr val="33CC33"/>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52" name="Oval 256"/>
              <p:cNvSpPr>
                <a:spLocks noChangeArrowheads="1"/>
              </p:cNvSpPr>
              <p:nvPr/>
            </p:nvSpPr>
            <p:spPr bwMode="auto">
              <a:xfrm>
                <a:off x="3504" y="1876"/>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53" name="Oval 257"/>
              <p:cNvSpPr>
                <a:spLocks noChangeArrowheads="1"/>
              </p:cNvSpPr>
              <p:nvPr/>
            </p:nvSpPr>
            <p:spPr bwMode="auto">
              <a:xfrm>
                <a:off x="3600" y="1932"/>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54" name="Oval 258"/>
              <p:cNvSpPr>
                <a:spLocks noChangeArrowheads="1"/>
              </p:cNvSpPr>
              <p:nvPr/>
            </p:nvSpPr>
            <p:spPr bwMode="auto">
              <a:xfrm>
                <a:off x="3688" y="1984"/>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55" name="Oval 259"/>
              <p:cNvSpPr>
                <a:spLocks noChangeArrowheads="1"/>
              </p:cNvSpPr>
              <p:nvPr/>
            </p:nvSpPr>
            <p:spPr bwMode="auto">
              <a:xfrm>
                <a:off x="3776" y="2032"/>
                <a:ext cx="56" cy="56"/>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grpSp>
          <p:nvGrpSpPr>
            <p:cNvPr id="36876" name="Group 292"/>
            <p:cNvGrpSpPr>
              <a:grpSpLocks/>
            </p:cNvGrpSpPr>
            <p:nvPr/>
          </p:nvGrpSpPr>
          <p:grpSpPr bwMode="auto">
            <a:xfrm>
              <a:off x="3504" y="2496"/>
              <a:ext cx="960" cy="960"/>
              <a:chOff x="3648" y="1968"/>
              <a:chExt cx="1920" cy="1920"/>
            </a:xfrm>
          </p:grpSpPr>
          <p:grpSp>
            <p:nvGrpSpPr>
              <p:cNvPr id="36884" name="Group 180"/>
              <p:cNvGrpSpPr>
                <a:grpSpLocks/>
              </p:cNvGrpSpPr>
              <p:nvPr/>
            </p:nvGrpSpPr>
            <p:grpSpPr bwMode="auto">
              <a:xfrm>
                <a:off x="3648" y="1968"/>
                <a:ext cx="1920" cy="1920"/>
                <a:chOff x="3648" y="1968"/>
                <a:chExt cx="1920" cy="1920"/>
              </a:xfrm>
            </p:grpSpPr>
            <p:sp>
              <p:nvSpPr>
                <p:cNvPr id="36914" name="Rectangle 3"/>
                <p:cNvSpPr>
                  <a:spLocks noChangeArrowheads="1"/>
                </p:cNvSpPr>
                <p:nvPr/>
              </p:nvSpPr>
              <p:spPr bwMode="auto">
                <a:xfrm>
                  <a:off x="3648" y="1968"/>
                  <a:ext cx="1920" cy="192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15" name="Line 15"/>
                <p:cNvSpPr>
                  <a:spLocks noChangeShapeType="1"/>
                </p:cNvSpPr>
                <p:nvPr/>
              </p:nvSpPr>
              <p:spPr bwMode="auto">
                <a:xfrm>
                  <a:off x="3648" y="3504"/>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16" name="Line 16"/>
                <p:cNvSpPr>
                  <a:spLocks noChangeShapeType="1"/>
                </p:cNvSpPr>
                <p:nvPr/>
              </p:nvSpPr>
              <p:spPr bwMode="auto">
                <a:xfrm>
                  <a:off x="3648" y="3120"/>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17" name="Line 17"/>
                <p:cNvSpPr>
                  <a:spLocks noChangeShapeType="1"/>
                </p:cNvSpPr>
                <p:nvPr/>
              </p:nvSpPr>
              <p:spPr bwMode="auto">
                <a:xfrm>
                  <a:off x="3648" y="2736"/>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18" name="Line 18"/>
                <p:cNvSpPr>
                  <a:spLocks noChangeShapeType="1"/>
                </p:cNvSpPr>
                <p:nvPr/>
              </p:nvSpPr>
              <p:spPr bwMode="auto">
                <a:xfrm>
                  <a:off x="3648" y="2352"/>
                  <a:ext cx="1920" cy="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19" name="Line 19"/>
                <p:cNvSpPr>
                  <a:spLocks noChangeShapeType="1"/>
                </p:cNvSpPr>
                <p:nvPr/>
              </p:nvSpPr>
              <p:spPr bwMode="auto">
                <a:xfrm>
                  <a:off x="5184"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20" name="Line 20"/>
                <p:cNvSpPr>
                  <a:spLocks noChangeShapeType="1"/>
                </p:cNvSpPr>
                <p:nvPr/>
              </p:nvSpPr>
              <p:spPr bwMode="auto">
                <a:xfrm>
                  <a:off x="4800"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21" name="Line 21"/>
                <p:cNvSpPr>
                  <a:spLocks noChangeShapeType="1"/>
                </p:cNvSpPr>
                <p:nvPr/>
              </p:nvSpPr>
              <p:spPr bwMode="auto">
                <a:xfrm>
                  <a:off x="4416"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922" name="Line 22"/>
                <p:cNvSpPr>
                  <a:spLocks noChangeShapeType="1"/>
                </p:cNvSpPr>
                <p:nvPr/>
              </p:nvSpPr>
              <p:spPr bwMode="auto">
                <a:xfrm>
                  <a:off x="4032" y="1968"/>
                  <a:ext cx="0" cy="1920"/>
                </a:xfrm>
                <a:prstGeom prst="line">
                  <a:avLst/>
                </a:prstGeom>
                <a:noFill/>
                <a:ln w="12700" cap="sq">
                  <a:solidFill>
                    <a:srgbClr val="CC66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grpSp>
          <p:sp>
            <p:nvSpPr>
              <p:cNvPr id="36885" name="Freeform 261"/>
              <p:cNvSpPr>
                <a:spLocks/>
              </p:cNvSpPr>
              <p:nvPr/>
            </p:nvSpPr>
            <p:spPr bwMode="auto">
              <a:xfrm>
                <a:off x="3648" y="2984"/>
                <a:ext cx="816" cy="904"/>
              </a:xfrm>
              <a:custGeom>
                <a:avLst/>
                <a:gdLst>
                  <a:gd name="T0" fmla="*/ 0 w 816"/>
                  <a:gd name="T1" fmla="*/ 376 h 904"/>
                  <a:gd name="T2" fmla="*/ 768 w 816"/>
                  <a:gd name="T3" fmla="*/ 88 h 904"/>
                  <a:gd name="T4" fmla="*/ 288 w 816"/>
                  <a:gd name="T5" fmla="*/ 904 h 904"/>
                  <a:gd name="T6" fmla="*/ 0 60000 65536"/>
                  <a:gd name="T7" fmla="*/ 0 60000 65536"/>
                  <a:gd name="T8" fmla="*/ 0 60000 65536"/>
                </a:gdLst>
                <a:ahLst/>
                <a:cxnLst>
                  <a:cxn ang="T6">
                    <a:pos x="T0" y="T1"/>
                  </a:cxn>
                  <a:cxn ang="T7">
                    <a:pos x="T2" y="T3"/>
                  </a:cxn>
                  <a:cxn ang="T8">
                    <a:pos x="T4" y="T5"/>
                  </a:cxn>
                </a:cxnLst>
                <a:rect l="0" t="0" r="r" b="b"/>
                <a:pathLst>
                  <a:path w="816" h="904">
                    <a:moveTo>
                      <a:pt x="0" y="376"/>
                    </a:moveTo>
                    <a:cubicBezTo>
                      <a:pt x="360" y="188"/>
                      <a:pt x="720" y="0"/>
                      <a:pt x="768" y="88"/>
                    </a:cubicBezTo>
                    <a:cubicBezTo>
                      <a:pt x="816" y="176"/>
                      <a:pt x="552" y="540"/>
                      <a:pt x="288" y="904"/>
                    </a:cubicBezTo>
                  </a:path>
                </a:pathLst>
              </a:custGeom>
              <a:noFill/>
              <a:ln w="12700" cap="sq" cmpd="sng">
                <a:solidFill>
                  <a:srgbClr val="33CC33"/>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886" name="Freeform 262"/>
              <p:cNvSpPr>
                <a:spLocks/>
              </p:cNvSpPr>
              <p:nvPr/>
            </p:nvSpPr>
            <p:spPr bwMode="auto">
              <a:xfrm>
                <a:off x="3648" y="2566"/>
                <a:ext cx="1243" cy="1322"/>
              </a:xfrm>
              <a:custGeom>
                <a:avLst/>
                <a:gdLst>
                  <a:gd name="T0" fmla="*/ 0 w 1243"/>
                  <a:gd name="T1" fmla="*/ 506 h 1322"/>
                  <a:gd name="T2" fmla="*/ 528 w 1243"/>
                  <a:gd name="T3" fmla="*/ 170 h 1322"/>
                  <a:gd name="T4" fmla="*/ 1152 w 1243"/>
                  <a:gd name="T5" fmla="*/ 74 h 1322"/>
                  <a:gd name="T6" fmla="*/ 1072 w 1243"/>
                  <a:gd name="T7" fmla="*/ 614 h 1322"/>
                  <a:gd name="T8" fmla="*/ 576 w 1243"/>
                  <a:gd name="T9" fmla="*/ 1322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3" h="1322">
                    <a:moveTo>
                      <a:pt x="0" y="506"/>
                    </a:moveTo>
                    <a:cubicBezTo>
                      <a:pt x="168" y="374"/>
                      <a:pt x="336" y="242"/>
                      <a:pt x="528" y="170"/>
                    </a:cubicBezTo>
                    <a:cubicBezTo>
                      <a:pt x="720" y="98"/>
                      <a:pt x="1061" y="0"/>
                      <a:pt x="1152" y="74"/>
                    </a:cubicBezTo>
                    <a:cubicBezTo>
                      <a:pt x="1243" y="148"/>
                      <a:pt x="1168" y="406"/>
                      <a:pt x="1072" y="614"/>
                    </a:cubicBezTo>
                    <a:cubicBezTo>
                      <a:pt x="976" y="822"/>
                      <a:pt x="679" y="1175"/>
                      <a:pt x="576" y="1322"/>
                    </a:cubicBezTo>
                  </a:path>
                </a:pathLst>
              </a:custGeom>
              <a:noFill/>
              <a:ln w="12700" cap="sq" cmpd="sng">
                <a:solidFill>
                  <a:srgbClr val="33CC33"/>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887" name="Freeform 265"/>
              <p:cNvSpPr>
                <a:spLocks/>
              </p:cNvSpPr>
              <p:nvPr/>
            </p:nvSpPr>
            <p:spPr bwMode="auto">
              <a:xfrm>
                <a:off x="3648" y="2323"/>
                <a:ext cx="1521" cy="1561"/>
              </a:xfrm>
              <a:custGeom>
                <a:avLst/>
                <a:gdLst>
                  <a:gd name="T0" fmla="*/ 0 w 1521"/>
                  <a:gd name="T1" fmla="*/ 413 h 1561"/>
                  <a:gd name="T2" fmla="*/ 576 w 1521"/>
                  <a:gd name="T3" fmla="*/ 125 h 1561"/>
                  <a:gd name="T4" fmla="*/ 1096 w 1521"/>
                  <a:gd name="T5" fmla="*/ 9 h 1561"/>
                  <a:gd name="T6" fmla="*/ 1424 w 1521"/>
                  <a:gd name="T7" fmla="*/ 69 h 1561"/>
                  <a:gd name="T8" fmla="*/ 1516 w 1521"/>
                  <a:gd name="T9" fmla="*/ 409 h 1561"/>
                  <a:gd name="T10" fmla="*/ 1452 w 1521"/>
                  <a:gd name="T11" fmla="*/ 773 h 1561"/>
                  <a:gd name="T12" fmla="*/ 1260 w 1521"/>
                  <a:gd name="T13" fmla="*/ 1173 h 1561"/>
                  <a:gd name="T14" fmla="*/ 1032 w 1521"/>
                  <a:gd name="T15" fmla="*/ 1561 h 1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1" h="1561">
                    <a:moveTo>
                      <a:pt x="0" y="413"/>
                    </a:moveTo>
                    <a:cubicBezTo>
                      <a:pt x="196" y="301"/>
                      <a:pt x="393" y="192"/>
                      <a:pt x="576" y="125"/>
                    </a:cubicBezTo>
                    <a:cubicBezTo>
                      <a:pt x="759" y="58"/>
                      <a:pt x="955" y="18"/>
                      <a:pt x="1096" y="9"/>
                    </a:cubicBezTo>
                    <a:cubicBezTo>
                      <a:pt x="1237" y="0"/>
                      <a:pt x="1354" y="2"/>
                      <a:pt x="1424" y="69"/>
                    </a:cubicBezTo>
                    <a:cubicBezTo>
                      <a:pt x="1494" y="136"/>
                      <a:pt x="1511" y="292"/>
                      <a:pt x="1516" y="409"/>
                    </a:cubicBezTo>
                    <a:cubicBezTo>
                      <a:pt x="1521" y="526"/>
                      <a:pt x="1495" y="646"/>
                      <a:pt x="1452" y="773"/>
                    </a:cubicBezTo>
                    <a:cubicBezTo>
                      <a:pt x="1409" y="900"/>
                      <a:pt x="1330" y="1042"/>
                      <a:pt x="1260" y="1173"/>
                    </a:cubicBezTo>
                    <a:cubicBezTo>
                      <a:pt x="1190" y="1304"/>
                      <a:pt x="1079" y="1480"/>
                      <a:pt x="1032" y="1561"/>
                    </a:cubicBezTo>
                  </a:path>
                </a:pathLst>
              </a:custGeom>
              <a:noFill/>
              <a:ln w="12700" cap="sq" cmpd="sng">
                <a:solidFill>
                  <a:srgbClr val="33CC33"/>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888" name="Freeform 266"/>
              <p:cNvSpPr>
                <a:spLocks/>
              </p:cNvSpPr>
              <p:nvPr/>
            </p:nvSpPr>
            <p:spPr bwMode="auto">
              <a:xfrm>
                <a:off x="3648" y="2087"/>
                <a:ext cx="1799" cy="1801"/>
              </a:xfrm>
              <a:custGeom>
                <a:avLst/>
                <a:gdLst>
                  <a:gd name="T0" fmla="*/ 0 w 1799"/>
                  <a:gd name="T1" fmla="*/ 321 h 1801"/>
                  <a:gd name="T2" fmla="*/ 244 w 1799"/>
                  <a:gd name="T3" fmla="*/ 257 h 1801"/>
                  <a:gd name="T4" fmla="*/ 528 w 1799"/>
                  <a:gd name="T5" fmla="*/ 149 h 1801"/>
                  <a:gd name="T6" fmla="*/ 820 w 1799"/>
                  <a:gd name="T7" fmla="*/ 49 h 1801"/>
                  <a:gd name="T8" fmla="*/ 1216 w 1799"/>
                  <a:gd name="T9" fmla="*/ 9 h 1801"/>
                  <a:gd name="T10" fmla="*/ 1648 w 1799"/>
                  <a:gd name="T11" fmla="*/ 101 h 1801"/>
                  <a:gd name="T12" fmla="*/ 1784 w 1799"/>
                  <a:gd name="T13" fmla="*/ 433 h 1801"/>
                  <a:gd name="T14" fmla="*/ 1740 w 1799"/>
                  <a:gd name="T15" fmla="*/ 809 h 1801"/>
                  <a:gd name="T16" fmla="*/ 1624 w 1799"/>
                  <a:gd name="T17" fmla="*/ 1245 h 1801"/>
                  <a:gd name="T18" fmla="*/ 1440 w 1799"/>
                  <a:gd name="T19" fmla="*/ 1801 h 1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9" h="1801">
                    <a:moveTo>
                      <a:pt x="0" y="321"/>
                    </a:moveTo>
                    <a:cubicBezTo>
                      <a:pt x="41" y="310"/>
                      <a:pt x="156" y="286"/>
                      <a:pt x="244" y="257"/>
                    </a:cubicBezTo>
                    <a:cubicBezTo>
                      <a:pt x="332" y="228"/>
                      <a:pt x="432" y="184"/>
                      <a:pt x="528" y="149"/>
                    </a:cubicBezTo>
                    <a:cubicBezTo>
                      <a:pt x="624" y="114"/>
                      <a:pt x="705" y="72"/>
                      <a:pt x="820" y="49"/>
                    </a:cubicBezTo>
                    <a:cubicBezTo>
                      <a:pt x="935" y="26"/>
                      <a:pt x="1078" y="0"/>
                      <a:pt x="1216" y="9"/>
                    </a:cubicBezTo>
                    <a:cubicBezTo>
                      <a:pt x="1354" y="18"/>
                      <a:pt x="1553" y="30"/>
                      <a:pt x="1648" y="101"/>
                    </a:cubicBezTo>
                    <a:cubicBezTo>
                      <a:pt x="1743" y="172"/>
                      <a:pt x="1769" y="315"/>
                      <a:pt x="1784" y="433"/>
                    </a:cubicBezTo>
                    <a:cubicBezTo>
                      <a:pt x="1799" y="551"/>
                      <a:pt x="1767" y="674"/>
                      <a:pt x="1740" y="809"/>
                    </a:cubicBezTo>
                    <a:cubicBezTo>
                      <a:pt x="1713" y="944"/>
                      <a:pt x="1674" y="1080"/>
                      <a:pt x="1624" y="1245"/>
                    </a:cubicBezTo>
                    <a:cubicBezTo>
                      <a:pt x="1574" y="1410"/>
                      <a:pt x="1478" y="1685"/>
                      <a:pt x="1440" y="1801"/>
                    </a:cubicBezTo>
                  </a:path>
                </a:pathLst>
              </a:custGeom>
              <a:noFill/>
              <a:ln w="12700" cap="sq" cmpd="sng">
                <a:solidFill>
                  <a:srgbClr val="33CC33"/>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36889" name="Oval 267"/>
              <p:cNvSpPr>
                <a:spLocks noChangeArrowheads="1"/>
              </p:cNvSpPr>
              <p:nvPr/>
            </p:nvSpPr>
            <p:spPr bwMode="auto">
              <a:xfrm>
                <a:off x="3876" y="321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890" name="Oval 268"/>
              <p:cNvSpPr>
                <a:spLocks noChangeArrowheads="1"/>
              </p:cNvSpPr>
              <p:nvPr/>
            </p:nvSpPr>
            <p:spPr bwMode="auto">
              <a:xfrm>
                <a:off x="4380" y="304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891" name="Oval 269"/>
              <p:cNvSpPr>
                <a:spLocks noChangeArrowheads="1"/>
              </p:cNvSpPr>
              <p:nvPr/>
            </p:nvSpPr>
            <p:spPr bwMode="auto">
              <a:xfrm>
                <a:off x="4132" y="354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892" name="Oval 270"/>
              <p:cNvSpPr>
                <a:spLocks noChangeArrowheads="1"/>
              </p:cNvSpPr>
              <p:nvPr/>
            </p:nvSpPr>
            <p:spPr bwMode="auto">
              <a:xfrm>
                <a:off x="3736" y="295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893" name="Oval 271"/>
              <p:cNvSpPr>
                <a:spLocks noChangeArrowheads="1"/>
              </p:cNvSpPr>
              <p:nvPr/>
            </p:nvSpPr>
            <p:spPr bwMode="auto">
              <a:xfrm>
                <a:off x="4144" y="270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894" name="Oval 272"/>
              <p:cNvSpPr>
                <a:spLocks noChangeArrowheads="1"/>
              </p:cNvSpPr>
              <p:nvPr/>
            </p:nvSpPr>
            <p:spPr bwMode="auto">
              <a:xfrm>
                <a:off x="4788" y="263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895" name="Oval 273"/>
              <p:cNvSpPr>
                <a:spLocks noChangeArrowheads="1"/>
              </p:cNvSpPr>
              <p:nvPr/>
            </p:nvSpPr>
            <p:spPr bwMode="auto">
              <a:xfrm>
                <a:off x="4692" y="316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896" name="Oval 274"/>
              <p:cNvSpPr>
                <a:spLocks noChangeArrowheads="1"/>
              </p:cNvSpPr>
              <p:nvPr/>
            </p:nvSpPr>
            <p:spPr bwMode="auto">
              <a:xfrm>
                <a:off x="4336" y="3680"/>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897" name="Oval 275"/>
              <p:cNvSpPr>
                <a:spLocks noChangeArrowheads="1"/>
              </p:cNvSpPr>
              <p:nvPr/>
            </p:nvSpPr>
            <p:spPr bwMode="auto">
              <a:xfrm>
                <a:off x="3800" y="260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898" name="Oval 276"/>
              <p:cNvSpPr>
                <a:spLocks noChangeArrowheads="1"/>
              </p:cNvSpPr>
              <p:nvPr/>
            </p:nvSpPr>
            <p:spPr bwMode="auto">
              <a:xfrm>
                <a:off x="4204" y="242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899" name="Oval 277"/>
              <p:cNvSpPr>
                <a:spLocks noChangeArrowheads="1"/>
              </p:cNvSpPr>
              <p:nvPr/>
            </p:nvSpPr>
            <p:spPr bwMode="auto">
              <a:xfrm>
                <a:off x="4628" y="231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00" name="Oval 278"/>
              <p:cNvSpPr>
                <a:spLocks noChangeArrowheads="1"/>
              </p:cNvSpPr>
              <p:nvPr/>
            </p:nvSpPr>
            <p:spPr bwMode="auto">
              <a:xfrm>
                <a:off x="5056" y="237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01" name="Oval 279"/>
              <p:cNvSpPr>
                <a:spLocks noChangeArrowheads="1"/>
              </p:cNvSpPr>
              <p:nvPr/>
            </p:nvSpPr>
            <p:spPr bwMode="auto">
              <a:xfrm>
                <a:off x="5136" y="274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02" name="Oval 280"/>
              <p:cNvSpPr>
                <a:spLocks noChangeArrowheads="1"/>
              </p:cNvSpPr>
              <p:nvPr/>
            </p:nvSpPr>
            <p:spPr bwMode="auto">
              <a:xfrm>
                <a:off x="5052" y="313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03" name="Oval 281"/>
              <p:cNvSpPr>
                <a:spLocks noChangeArrowheads="1"/>
              </p:cNvSpPr>
              <p:nvPr/>
            </p:nvSpPr>
            <p:spPr bwMode="auto">
              <a:xfrm>
                <a:off x="4768" y="366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04" name="Oval 282"/>
              <p:cNvSpPr>
                <a:spLocks noChangeArrowheads="1"/>
              </p:cNvSpPr>
              <p:nvPr/>
            </p:nvSpPr>
            <p:spPr bwMode="auto">
              <a:xfrm>
                <a:off x="4912" y="340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05" name="Oval 283"/>
              <p:cNvSpPr>
                <a:spLocks noChangeArrowheads="1"/>
              </p:cNvSpPr>
              <p:nvPr/>
            </p:nvSpPr>
            <p:spPr bwMode="auto">
              <a:xfrm>
                <a:off x="3888" y="2312"/>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06" name="Oval 284"/>
              <p:cNvSpPr>
                <a:spLocks noChangeArrowheads="1"/>
              </p:cNvSpPr>
              <p:nvPr/>
            </p:nvSpPr>
            <p:spPr bwMode="auto">
              <a:xfrm>
                <a:off x="4176" y="219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07" name="Oval 285"/>
              <p:cNvSpPr>
                <a:spLocks noChangeArrowheads="1"/>
              </p:cNvSpPr>
              <p:nvPr/>
            </p:nvSpPr>
            <p:spPr bwMode="auto">
              <a:xfrm>
                <a:off x="4556" y="2088"/>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08" name="Oval 286"/>
              <p:cNvSpPr>
                <a:spLocks noChangeArrowheads="1"/>
              </p:cNvSpPr>
              <p:nvPr/>
            </p:nvSpPr>
            <p:spPr bwMode="auto">
              <a:xfrm>
                <a:off x="4944" y="207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09" name="Oval 287"/>
              <p:cNvSpPr>
                <a:spLocks noChangeArrowheads="1"/>
              </p:cNvSpPr>
              <p:nvPr/>
            </p:nvSpPr>
            <p:spPr bwMode="auto">
              <a:xfrm>
                <a:off x="5272" y="216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10" name="Oval 288"/>
              <p:cNvSpPr>
                <a:spLocks noChangeArrowheads="1"/>
              </p:cNvSpPr>
              <p:nvPr/>
            </p:nvSpPr>
            <p:spPr bwMode="auto">
              <a:xfrm>
                <a:off x="5152" y="359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11" name="Oval 289"/>
              <p:cNvSpPr>
                <a:spLocks noChangeArrowheads="1"/>
              </p:cNvSpPr>
              <p:nvPr/>
            </p:nvSpPr>
            <p:spPr bwMode="auto">
              <a:xfrm>
                <a:off x="5404" y="247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12" name="Oval 290"/>
              <p:cNvSpPr>
                <a:spLocks noChangeArrowheads="1"/>
              </p:cNvSpPr>
              <p:nvPr/>
            </p:nvSpPr>
            <p:spPr bwMode="auto">
              <a:xfrm>
                <a:off x="5364" y="2884"/>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sp>
            <p:nvSpPr>
              <p:cNvPr id="36913" name="Oval 291"/>
              <p:cNvSpPr>
                <a:spLocks noChangeArrowheads="1"/>
              </p:cNvSpPr>
              <p:nvPr/>
            </p:nvSpPr>
            <p:spPr bwMode="auto">
              <a:xfrm>
                <a:off x="5280" y="3216"/>
                <a:ext cx="48" cy="48"/>
              </a:xfrm>
              <a:prstGeom prst="ellipse">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en-AU" altLang="en-US"/>
              </a:p>
            </p:txBody>
          </p:sp>
        </p:grpSp>
        <p:sp>
          <p:nvSpPr>
            <p:cNvPr id="36877" name="Text Box 294"/>
            <p:cNvSpPr txBox="1">
              <a:spLocks noChangeArrowheads="1"/>
            </p:cNvSpPr>
            <p:nvPr/>
          </p:nvSpPr>
          <p:spPr bwMode="auto">
            <a:xfrm>
              <a:off x="1200" y="1008"/>
              <a:ext cx="161"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1800">
                  <a:latin typeface="Tahoma" pitchFamily="34" charset="0"/>
                </a:rPr>
                <a:t>A</a:t>
              </a:r>
            </a:p>
          </p:txBody>
        </p:sp>
        <p:sp>
          <p:nvSpPr>
            <p:cNvPr id="36878" name="Text Box 295"/>
            <p:cNvSpPr txBox="1">
              <a:spLocks noChangeArrowheads="1"/>
            </p:cNvSpPr>
            <p:nvPr/>
          </p:nvSpPr>
          <p:spPr bwMode="auto">
            <a:xfrm>
              <a:off x="2352" y="1008"/>
              <a:ext cx="160"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1800">
                  <a:latin typeface="Tahoma" pitchFamily="34" charset="0"/>
                </a:rPr>
                <a:t>B</a:t>
              </a:r>
            </a:p>
          </p:txBody>
        </p:sp>
        <p:sp>
          <p:nvSpPr>
            <p:cNvPr id="36879" name="Text Box 296"/>
            <p:cNvSpPr txBox="1">
              <a:spLocks noChangeArrowheads="1"/>
            </p:cNvSpPr>
            <p:nvPr/>
          </p:nvSpPr>
          <p:spPr bwMode="auto">
            <a:xfrm>
              <a:off x="3504" y="1008"/>
              <a:ext cx="161"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1800">
                  <a:latin typeface="Tahoma" pitchFamily="34" charset="0"/>
                </a:rPr>
                <a:t>C</a:t>
              </a:r>
            </a:p>
          </p:txBody>
        </p:sp>
        <p:sp>
          <p:nvSpPr>
            <p:cNvPr id="36880" name="Text Box 297"/>
            <p:cNvSpPr txBox="1">
              <a:spLocks noChangeArrowheads="1"/>
            </p:cNvSpPr>
            <p:nvPr/>
          </p:nvSpPr>
          <p:spPr bwMode="auto">
            <a:xfrm>
              <a:off x="4656" y="1008"/>
              <a:ext cx="171"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1800">
                  <a:latin typeface="Tahoma" pitchFamily="34" charset="0"/>
                </a:rPr>
                <a:t>D</a:t>
              </a:r>
            </a:p>
          </p:txBody>
        </p:sp>
        <p:sp>
          <p:nvSpPr>
            <p:cNvPr id="36881" name="Text Box 298"/>
            <p:cNvSpPr txBox="1">
              <a:spLocks noChangeArrowheads="1"/>
            </p:cNvSpPr>
            <p:nvPr/>
          </p:nvSpPr>
          <p:spPr bwMode="auto">
            <a:xfrm>
              <a:off x="1200" y="2256"/>
              <a:ext cx="157"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1800">
                  <a:latin typeface="Tahoma" pitchFamily="34" charset="0"/>
                </a:rPr>
                <a:t>E</a:t>
              </a:r>
            </a:p>
          </p:txBody>
        </p:sp>
        <p:sp>
          <p:nvSpPr>
            <p:cNvPr id="36882" name="Text Box 299"/>
            <p:cNvSpPr txBox="1">
              <a:spLocks noChangeArrowheads="1"/>
            </p:cNvSpPr>
            <p:nvPr/>
          </p:nvSpPr>
          <p:spPr bwMode="auto">
            <a:xfrm>
              <a:off x="2352" y="2256"/>
              <a:ext cx="152"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1800">
                  <a:latin typeface="Tahoma" pitchFamily="34" charset="0"/>
                </a:rPr>
                <a:t>F</a:t>
              </a:r>
            </a:p>
          </p:txBody>
        </p:sp>
        <p:sp>
          <p:nvSpPr>
            <p:cNvPr id="36883" name="Text Box 300"/>
            <p:cNvSpPr txBox="1">
              <a:spLocks noChangeArrowheads="1"/>
            </p:cNvSpPr>
            <p:nvPr/>
          </p:nvSpPr>
          <p:spPr bwMode="auto">
            <a:xfrm>
              <a:off x="3504" y="2256"/>
              <a:ext cx="169"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GB" altLang="en-US" sz="1800">
                  <a:latin typeface="Tahoma" pitchFamily="34" charset="0"/>
                </a:rPr>
                <a:t>G</a:t>
              </a:r>
            </a:p>
          </p:txBody>
        </p:sp>
      </p:grpSp>
      <p:sp>
        <p:nvSpPr>
          <p:cNvPr id="36867" name="Text Box 302"/>
          <p:cNvSpPr txBox="1">
            <a:spLocks noChangeArrowheads="1"/>
          </p:cNvSpPr>
          <p:nvPr/>
        </p:nvSpPr>
        <p:spPr bwMode="auto">
          <a:xfrm>
            <a:off x="1657350" y="5111750"/>
            <a:ext cx="97202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50000"/>
              </a:spcBef>
            </a:pPr>
            <a:r>
              <a:rPr lang="en-GB" altLang="en-US" sz="1800"/>
              <a:t>Spatial sample designs: (A) simple random sampling; (B) systematic sampling; (C) systematic sampling with local random allocation; (D) systematic sampling with random variation in grid spacing; (E) clustered sampling; (F) transect sampling; and (G) contour sampling.</a:t>
            </a:r>
          </a:p>
        </p:txBody>
      </p:sp>
      <p:sp>
        <p:nvSpPr>
          <p:cNvPr id="36868" name="Title 1"/>
          <p:cNvSpPr>
            <a:spLocks noGrp="1" noChangeArrowheads="1"/>
          </p:cNvSpPr>
          <p:nvPr>
            <p:ph type="title"/>
          </p:nvPr>
        </p:nvSpPr>
        <p:spPr/>
        <p:txBody>
          <a:bodyPr/>
          <a:lstStyle/>
          <a:p>
            <a:pPr eaLnBrk="1" hangingPunct="1"/>
            <a:r>
              <a:rPr lang="en-GB" altLang="en-US" smtClean="0"/>
              <a:t>Spatial sampling schema</a:t>
            </a:r>
          </a:p>
        </p:txBody>
      </p:sp>
      <p:sp>
        <p:nvSpPr>
          <p:cNvPr id="3" name="Slide Number Placeholder 2">
            <a:extLst>
              <a:ext uri="{FF2B5EF4-FFF2-40B4-BE49-F238E27FC236}">
                <a16:creationId xmlns:a16="http://schemas.microsoft.com/office/drawing/2014/main" xmlns="" id="{8DB31A11-6820-4D55-B347-A27F35BD800A}"/>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A8E07A01-CE2E-4227-8D4F-844F06096897}" type="slidenum">
              <a:rPr lang="en-GB" sz="1400">
                <a:solidFill>
                  <a:schemeClr val="bg2"/>
                </a:solidFill>
                <a:latin typeface="Arial" charset="0"/>
              </a:rPr>
              <a:pPr/>
              <a:t>18</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smtClean="0"/>
              <a:t>Spatial interpolation</a:t>
            </a:r>
          </a:p>
        </p:txBody>
      </p:sp>
      <p:sp>
        <p:nvSpPr>
          <p:cNvPr id="38915" name="Rectangle 3"/>
          <p:cNvSpPr>
            <a:spLocks noGrp="1" noChangeArrowheads="1"/>
          </p:cNvSpPr>
          <p:nvPr>
            <p:ph idx="1"/>
          </p:nvPr>
        </p:nvSpPr>
        <p:spPr/>
        <p:txBody>
          <a:bodyPr/>
          <a:lstStyle/>
          <a:p>
            <a:pPr eaLnBrk="1" hangingPunct="1">
              <a:lnSpc>
                <a:spcPct val="90000"/>
              </a:lnSpc>
            </a:pPr>
            <a:r>
              <a:rPr lang="en-GB" altLang="en-US" smtClean="0"/>
              <a:t>In sampling, part of reality to hold within our representation.</a:t>
            </a:r>
          </a:p>
          <a:p>
            <a:pPr eaLnBrk="1" hangingPunct="1">
              <a:lnSpc>
                <a:spcPct val="90000"/>
              </a:lnSpc>
            </a:pPr>
            <a:r>
              <a:rPr lang="en-GB" altLang="en-US" smtClean="0"/>
              <a:t>Judgement is required to fill in the gaps between the observations.</a:t>
            </a:r>
          </a:p>
          <a:p>
            <a:pPr eaLnBrk="1" hangingPunct="1">
              <a:lnSpc>
                <a:spcPct val="90000"/>
              </a:lnSpc>
            </a:pPr>
            <a:r>
              <a:rPr lang="en-GB" altLang="en-US" smtClean="0"/>
              <a:t>This requires understanding of the likely attenuating effect of distance between samples.</a:t>
            </a:r>
          </a:p>
          <a:p>
            <a:pPr eaLnBrk="1" hangingPunct="1">
              <a:lnSpc>
                <a:spcPct val="90000"/>
              </a:lnSpc>
            </a:pPr>
            <a:r>
              <a:rPr lang="en-GB" altLang="en-US" smtClean="0"/>
              <a:t>The function that fills the gaps is known as </a:t>
            </a:r>
            <a:r>
              <a:rPr lang="en-GB" altLang="en-US" smtClean="0">
                <a:solidFill>
                  <a:srgbClr val="FF3300"/>
                </a:solidFill>
              </a:rPr>
              <a:t>interpolation</a:t>
            </a:r>
            <a:r>
              <a:rPr lang="en-GB" altLang="en-US" smtClean="0"/>
              <a:t> function.</a:t>
            </a:r>
          </a:p>
        </p:txBody>
      </p:sp>
      <p:sp>
        <p:nvSpPr>
          <p:cNvPr id="2" name="Slide Number Placeholder 1">
            <a:extLst>
              <a:ext uri="{FF2B5EF4-FFF2-40B4-BE49-F238E27FC236}">
                <a16:creationId xmlns:a16="http://schemas.microsoft.com/office/drawing/2014/main" xmlns="" id="{9C728EB7-3A26-45A5-80E5-4AE0DF4134E4}"/>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71B30C76-9BDD-48C7-A0A5-5C656C7D22DE}" type="slidenum">
              <a:rPr lang="en-GB" sz="1400">
                <a:solidFill>
                  <a:schemeClr val="bg2"/>
                </a:solidFill>
                <a:latin typeface="Arial" charset="0"/>
              </a:rPr>
              <a:pPr/>
              <a:t>19</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p:txBody>
          <a:bodyPr/>
          <a:lstStyle/>
          <a:p>
            <a:pPr eaLnBrk="1" hangingPunct="1"/>
            <a:r>
              <a:rPr lang="en-GB" altLang="en-US" smtClean="0"/>
              <a:t>The Nature of Geographical Data</a:t>
            </a:r>
            <a:endParaRPr lang="en-AU" altLang="en-US" smtClean="0"/>
          </a:p>
        </p:txBody>
      </p:sp>
      <p:sp>
        <p:nvSpPr>
          <p:cNvPr id="6147" name="Rectangle 7"/>
          <p:cNvSpPr>
            <a:spLocks noGrp="1" noChangeArrowheads="1"/>
          </p:cNvSpPr>
          <p:nvPr>
            <p:ph idx="1"/>
          </p:nvPr>
        </p:nvSpPr>
        <p:spPr/>
        <p:txBody>
          <a:bodyPr/>
          <a:lstStyle/>
          <a:p>
            <a:pPr eaLnBrk="1" hangingPunct="1"/>
            <a:r>
              <a:rPr lang="en-GB" altLang="en-US" smtClean="0"/>
              <a:t>Geographical phenomena</a:t>
            </a:r>
          </a:p>
          <a:p>
            <a:pPr eaLnBrk="1" hangingPunct="1"/>
            <a:r>
              <a:rPr lang="en-GB" altLang="en-US" smtClean="0"/>
              <a:t>Spatial autocorrelation and scale</a:t>
            </a:r>
          </a:p>
          <a:p>
            <a:pPr eaLnBrk="1" hangingPunct="1"/>
            <a:r>
              <a:rPr lang="en-GB" altLang="en-US" smtClean="0"/>
              <a:t>Spatial sampling</a:t>
            </a:r>
          </a:p>
          <a:p>
            <a:pPr eaLnBrk="1" hangingPunct="1"/>
            <a:r>
              <a:rPr lang="en-GB" altLang="en-US" smtClean="0"/>
              <a:t>Spatial interpolation</a:t>
            </a:r>
          </a:p>
          <a:p>
            <a:pPr eaLnBrk="1" hangingPunct="1"/>
            <a:r>
              <a:rPr lang="en-GB" altLang="en-US" smtClean="0"/>
              <a:t>Uncertainty of geographical data</a:t>
            </a:r>
            <a:endParaRPr lang="en-AU" altLang="en-US" smtClean="0"/>
          </a:p>
        </p:txBody>
      </p:sp>
      <p:sp>
        <p:nvSpPr>
          <p:cNvPr id="2" name="Slide Number Placeholder 1">
            <a:extLst>
              <a:ext uri="{FF2B5EF4-FFF2-40B4-BE49-F238E27FC236}">
                <a16:creationId xmlns:a16="http://schemas.microsoft.com/office/drawing/2014/main" xmlns="" id="{D9D85A51-FF07-4667-A42E-B05C22A72F43}"/>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778BC432-3420-4ABF-B979-C63BC7B1B174}" type="slidenum">
              <a:rPr lang="en-GB" sz="1400">
                <a:solidFill>
                  <a:schemeClr val="bg2"/>
                </a:solidFill>
                <a:latin typeface="Arial" charset="0"/>
              </a:rPr>
              <a:pPr/>
              <a:t>2</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4"/>
          <p:cNvGrpSpPr>
            <a:grpSpLocks/>
          </p:cNvGrpSpPr>
          <p:nvPr/>
        </p:nvGrpSpPr>
        <p:grpSpPr bwMode="auto">
          <a:xfrm>
            <a:off x="1500188" y="1295400"/>
            <a:ext cx="9732962" cy="4608513"/>
            <a:chOff x="1500561" y="1439887"/>
            <a:chExt cx="9733084" cy="4608512"/>
          </a:xfrm>
        </p:grpSpPr>
        <p:grpSp>
          <p:nvGrpSpPr>
            <p:cNvPr id="40965" name="Group 1"/>
            <p:cNvGrpSpPr>
              <a:grpSpLocks noChangeAspect="1"/>
            </p:cNvGrpSpPr>
            <p:nvPr/>
          </p:nvGrpSpPr>
          <p:grpSpPr bwMode="auto">
            <a:xfrm>
              <a:off x="2736861" y="1439887"/>
              <a:ext cx="1440000" cy="1440000"/>
              <a:chOff x="2208397" y="1572247"/>
              <a:chExt cx="1824329" cy="1224034"/>
            </a:xfrm>
          </p:grpSpPr>
          <p:sp>
            <p:nvSpPr>
              <p:cNvPr id="41039" name="Rectangle 3"/>
              <p:cNvSpPr>
                <a:spLocks noChangeArrowheads="1"/>
              </p:cNvSpPr>
              <p:nvPr/>
            </p:nvSpPr>
            <p:spPr bwMode="auto">
              <a:xfrm>
                <a:off x="2208397" y="1572247"/>
                <a:ext cx="1824329" cy="1224033"/>
              </a:xfrm>
              <a:prstGeom prst="rect">
                <a:avLst/>
              </a:prstGeom>
              <a:solidFill>
                <a:srgbClr val="FFFFFF"/>
              </a:solidFill>
              <a:ln w="17463">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40" name="Line 4"/>
              <p:cNvSpPr>
                <a:spLocks noChangeShapeType="1"/>
              </p:cNvSpPr>
              <p:nvPr/>
            </p:nvSpPr>
            <p:spPr bwMode="auto">
              <a:xfrm flipV="1">
                <a:off x="2208398" y="1572247"/>
                <a:ext cx="864156" cy="36001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41" name="Line 5"/>
              <p:cNvSpPr>
                <a:spLocks noChangeShapeType="1"/>
              </p:cNvSpPr>
              <p:nvPr/>
            </p:nvSpPr>
            <p:spPr bwMode="auto">
              <a:xfrm flipV="1">
                <a:off x="2208398" y="1572248"/>
                <a:ext cx="1536277" cy="720019"/>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42" name="Line 6"/>
              <p:cNvSpPr>
                <a:spLocks noChangeShapeType="1"/>
              </p:cNvSpPr>
              <p:nvPr/>
            </p:nvSpPr>
            <p:spPr bwMode="auto">
              <a:xfrm flipV="1">
                <a:off x="2208397" y="1788253"/>
                <a:ext cx="1824329" cy="864023"/>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43" name="Line 7"/>
              <p:cNvSpPr>
                <a:spLocks noChangeShapeType="1"/>
              </p:cNvSpPr>
              <p:nvPr/>
            </p:nvSpPr>
            <p:spPr bwMode="auto">
              <a:xfrm flipV="1">
                <a:off x="2688484" y="2148263"/>
                <a:ext cx="1344242" cy="64801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44" name="Line 8"/>
              <p:cNvSpPr>
                <a:spLocks noChangeShapeType="1"/>
              </p:cNvSpPr>
              <p:nvPr/>
            </p:nvSpPr>
            <p:spPr bwMode="auto">
              <a:xfrm flipV="1">
                <a:off x="3360605" y="2508273"/>
                <a:ext cx="672121" cy="28800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45" name="Oval 9"/>
              <p:cNvSpPr>
                <a:spLocks noChangeArrowheads="1"/>
              </p:cNvSpPr>
              <p:nvPr/>
            </p:nvSpPr>
            <p:spPr bwMode="auto">
              <a:xfrm>
                <a:off x="2496450" y="1788253"/>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46" name="Oval 10"/>
              <p:cNvSpPr>
                <a:spLocks noChangeArrowheads="1"/>
              </p:cNvSpPr>
              <p:nvPr/>
            </p:nvSpPr>
            <p:spPr bwMode="auto">
              <a:xfrm>
                <a:off x="2496450" y="2580275"/>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47" name="Oval 11"/>
              <p:cNvSpPr>
                <a:spLocks noChangeArrowheads="1"/>
              </p:cNvSpPr>
              <p:nvPr/>
            </p:nvSpPr>
            <p:spPr bwMode="auto">
              <a:xfrm>
                <a:off x="2880519" y="2148263"/>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48" name="Oval 12"/>
              <p:cNvSpPr>
                <a:spLocks noChangeArrowheads="1"/>
              </p:cNvSpPr>
              <p:nvPr/>
            </p:nvSpPr>
            <p:spPr bwMode="auto">
              <a:xfrm>
                <a:off x="3744675" y="1788253"/>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grpSp>
        <p:grpSp>
          <p:nvGrpSpPr>
            <p:cNvPr id="40966" name="Group 2"/>
            <p:cNvGrpSpPr>
              <a:grpSpLocks noChangeAspect="1"/>
            </p:cNvGrpSpPr>
            <p:nvPr/>
          </p:nvGrpSpPr>
          <p:grpSpPr bwMode="auto">
            <a:xfrm>
              <a:off x="2736861" y="3024063"/>
              <a:ext cx="1440000" cy="1440000"/>
              <a:chOff x="2208397" y="3012286"/>
              <a:chExt cx="1824329" cy="1224034"/>
            </a:xfrm>
          </p:grpSpPr>
          <p:sp>
            <p:nvSpPr>
              <p:cNvPr id="41029" name="Rectangle 13"/>
              <p:cNvSpPr>
                <a:spLocks noChangeArrowheads="1"/>
              </p:cNvSpPr>
              <p:nvPr/>
            </p:nvSpPr>
            <p:spPr bwMode="auto">
              <a:xfrm>
                <a:off x="2208397" y="3012286"/>
                <a:ext cx="1824329" cy="1224033"/>
              </a:xfrm>
              <a:prstGeom prst="rect">
                <a:avLst/>
              </a:prstGeom>
              <a:solidFill>
                <a:srgbClr val="FFFFFF"/>
              </a:solidFill>
              <a:ln w="17463">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30" name="Freeform 14"/>
              <p:cNvSpPr>
                <a:spLocks/>
              </p:cNvSpPr>
              <p:nvPr/>
            </p:nvSpPr>
            <p:spPr bwMode="auto">
              <a:xfrm>
                <a:off x="2208398" y="3012286"/>
                <a:ext cx="864156" cy="360010"/>
              </a:xfrm>
              <a:custGeom>
                <a:avLst/>
                <a:gdLst>
                  <a:gd name="T0" fmla="*/ 0 w 432"/>
                  <a:gd name="T1" fmla="*/ 2147483646 h 240"/>
                  <a:gd name="T2" fmla="*/ 2147483646 w 432"/>
                  <a:gd name="T3" fmla="*/ 0 h 240"/>
                  <a:gd name="T4" fmla="*/ 0 60000 65536"/>
                  <a:gd name="T5" fmla="*/ 0 60000 65536"/>
                </a:gdLst>
                <a:ahLst/>
                <a:cxnLst>
                  <a:cxn ang="T4">
                    <a:pos x="T0" y="T1"/>
                  </a:cxn>
                  <a:cxn ang="T5">
                    <a:pos x="T2" y="T3"/>
                  </a:cxn>
                </a:cxnLst>
                <a:rect l="0" t="0" r="r" b="b"/>
                <a:pathLst>
                  <a:path w="432" h="240">
                    <a:moveTo>
                      <a:pt x="0" y="240"/>
                    </a:moveTo>
                    <a:cubicBezTo>
                      <a:pt x="0" y="240"/>
                      <a:pt x="288" y="232"/>
                      <a:pt x="432" y="0"/>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31" name="Freeform 15"/>
              <p:cNvSpPr>
                <a:spLocks/>
              </p:cNvSpPr>
              <p:nvPr/>
            </p:nvSpPr>
            <p:spPr bwMode="auto">
              <a:xfrm>
                <a:off x="2208398" y="3012286"/>
                <a:ext cx="1536277" cy="720019"/>
              </a:xfrm>
              <a:custGeom>
                <a:avLst/>
                <a:gdLst>
                  <a:gd name="T0" fmla="*/ 0 w 768"/>
                  <a:gd name="T1" fmla="*/ 2147483646 h 480"/>
                  <a:gd name="T2" fmla="*/ 2147483646 w 768"/>
                  <a:gd name="T3" fmla="*/ 0 h 480"/>
                  <a:gd name="T4" fmla="*/ 0 60000 65536"/>
                  <a:gd name="T5" fmla="*/ 0 60000 65536"/>
                </a:gdLst>
                <a:ahLst/>
                <a:cxnLst>
                  <a:cxn ang="T4">
                    <a:pos x="T0" y="T1"/>
                  </a:cxn>
                  <a:cxn ang="T5">
                    <a:pos x="T2" y="T3"/>
                  </a:cxn>
                </a:cxnLst>
                <a:rect l="0" t="0" r="r" b="b"/>
                <a:pathLst>
                  <a:path w="768" h="480">
                    <a:moveTo>
                      <a:pt x="0" y="480"/>
                    </a:moveTo>
                    <a:cubicBezTo>
                      <a:pt x="0" y="480"/>
                      <a:pt x="520" y="280"/>
                      <a:pt x="768" y="0"/>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32" name="Freeform 16"/>
              <p:cNvSpPr>
                <a:spLocks/>
              </p:cNvSpPr>
              <p:nvPr/>
            </p:nvSpPr>
            <p:spPr bwMode="auto">
              <a:xfrm>
                <a:off x="2208397" y="3228292"/>
                <a:ext cx="1824329" cy="864023"/>
              </a:xfrm>
              <a:custGeom>
                <a:avLst/>
                <a:gdLst>
                  <a:gd name="T0" fmla="*/ 0 w 912"/>
                  <a:gd name="T1" fmla="*/ 2147483646 h 576"/>
                  <a:gd name="T2" fmla="*/ 2147483646 w 912"/>
                  <a:gd name="T3" fmla="*/ 0 h 576"/>
                  <a:gd name="T4" fmla="*/ 0 60000 65536"/>
                  <a:gd name="T5" fmla="*/ 0 60000 65536"/>
                </a:gdLst>
                <a:ahLst/>
                <a:cxnLst>
                  <a:cxn ang="T4">
                    <a:pos x="T0" y="T1"/>
                  </a:cxn>
                  <a:cxn ang="T5">
                    <a:pos x="T2" y="T3"/>
                  </a:cxn>
                </a:cxnLst>
                <a:rect l="0" t="0" r="r" b="b"/>
                <a:pathLst>
                  <a:path w="912" h="576">
                    <a:moveTo>
                      <a:pt x="0" y="576"/>
                    </a:moveTo>
                    <a:cubicBezTo>
                      <a:pt x="0" y="576"/>
                      <a:pt x="464" y="312"/>
                      <a:pt x="912" y="0"/>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33" name="Freeform 17"/>
              <p:cNvSpPr>
                <a:spLocks/>
              </p:cNvSpPr>
              <p:nvPr/>
            </p:nvSpPr>
            <p:spPr bwMode="auto">
              <a:xfrm>
                <a:off x="2688484" y="3588302"/>
                <a:ext cx="1344242" cy="648018"/>
              </a:xfrm>
              <a:custGeom>
                <a:avLst/>
                <a:gdLst>
                  <a:gd name="T0" fmla="*/ 0 w 672"/>
                  <a:gd name="T1" fmla="*/ 2147483646 h 432"/>
                  <a:gd name="T2" fmla="*/ 2147483646 w 672"/>
                  <a:gd name="T3" fmla="*/ 0 h 432"/>
                  <a:gd name="T4" fmla="*/ 0 60000 65536"/>
                  <a:gd name="T5" fmla="*/ 0 60000 65536"/>
                </a:gdLst>
                <a:ahLst/>
                <a:cxnLst>
                  <a:cxn ang="T4">
                    <a:pos x="T0" y="T1"/>
                  </a:cxn>
                  <a:cxn ang="T5">
                    <a:pos x="T2" y="T3"/>
                  </a:cxn>
                </a:cxnLst>
                <a:rect l="0" t="0" r="r" b="b"/>
                <a:pathLst>
                  <a:path w="672" h="432">
                    <a:moveTo>
                      <a:pt x="0" y="432"/>
                    </a:moveTo>
                    <a:cubicBezTo>
                      <a:pt x="0" y="432"/>
                      <a:pt x="352" y="88"/>
                      <a:pt x="672" y="0"/>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34" name="Freeform 18"/>
              <p:cNvSpPr>
                <a:spLocks/>
              </p:cNvSpPr>
              <p:nvPr/>
            </p:nvSpPr>
            <p:spPr bwMode="auto">
              <a:xfrm>
                <a:off x="3360605" y="3852309"/>
                <a:ext cx="672121" cy="384010"/>
              </a:xfrm>
              <a:custGeom>
                <a:avLst/>
                <a:gdLst>
                  <a:gd name="T0" fmla="*/ 0 w 336"/>
                  <a:gd name="T1" fmla="*/ 2147483646 h 256"/>
                  <a:gd name="T2" fmla="*/ 2147483646 w 336"/>
                  <a:gd name="T3" fmla="*/ 0 h 256"/>
                  <a:gd name="T4" fmla="*/ 0 60000 65536"/>
                  <a:gd name="T5" fmla="*/ 0 60000 65536"/>
                </a:gdLst>
                <a:ahLst/>
                <a:cxnLst>
                  <a:cxn ang="T4">
                    <a:pos x="T0" y="T1"/>
                  </a:cxn>
                  <a:cxn ang="T5">
                    <a:pos x="T2" y="T3"/>
                  </a:cxn>
                </a:cxnLst>
                <a:rect l="0" t="0" r="r" b="b"/>
                <a:pathLst>
                  <a:path w="336" h="256">
                    <a:moveTo>
                      <a:pt x="0" y="256"/>
                    </a:moveTo>
                    <a:cubicBezTo>
                      <a:pt x="0" y="256"/>
                      <a:pt x="96" y="40"/>
                      <a:pt x="336" y="0"/>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35" name="Oval 19"/>
              <p:cNvSpPr>
                <a:spLocks noChangeArrowheads="1"/>
              </p:cNvSpPr>
              <p:nvPr/>
            </p:nvSpPr>
            <p:spPr bwMode="auto">
              <a:xfrm>
                <a:off x="2496450" y="3228292"/>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36" name="Oval 20"/>
              <p:cNvSpPr>
                <a:spLocks noChangeArrowheads="1"/>
              </p:cNvSpPr>
              <p:nvPr/>
            </p:nvSpPr>
            <p:spPr bwMode="auto">
              <a:xfrm>
                <a:off x="2496450" y="4020313"/>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37" name="Oval 21"/>
              <p:cNvSpPr>
                <a:spLocks noChangeArrowheads="1"/>
              </p:cNvSpPr>
              <p:nvPr/>
            </p:nvSpPr>
            <p:spPr bwMode="auto">
              <a:xfrm>
                <a:off x="2880519" y="3588302"/>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38" name="Oval 22"/>
              <p:cNvSpPr>
                <a:spLocks noChangeArrowheads="1"/>
              </p:cNvSpPr>
              <p:nvPr/>
            </p:nvSpPr>
            <p:spPr bwMode="auto">
              <a:xfrm>
                <a:off x="3744675" y="3228292"/>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grpSp>
        <p:grpSp>
          <p:nvGrpSpPr>
            <p:cNvPr id="40967" name="Group 3"/>
            <p:cNvGrpSpPr>
              <a:grpSpLocks noChangeAspect="1"/>
            </p:cNvGrpSpPr>
            <p:nvPr/>
          </p:nvGrpSpPr>
          <p:grpSpPr bwMode="auto">
            <a:xfrm>
              <a:off x="2736861" y="4608399"/>
              <a:ext cx="1440000" cy="1440000"/>
              <a:chOff x="2208397" y="4452325"/>
              <a:chExt cx="1840332" cy="1236033"/>
            </a:xfrm>
          </p:grpSpPr>
          <p:sp>
            <p:nvSpPr>
              <p:cNvPr id="41014" name="Rectangle 23"/>
              <p:cNvSpPr>
                <a:spLocks noChangeArrowheads="1"/>
              </p:cNvSpPr>
              <p:nvPr/>
            </p:nvSpPr>
            <p:spPr bwMode="auto">
              <a:xfrm>
                <a:off x="2208397" y="4452325"/>
                <a:ext cx="1824329" cy="1224033"/>
              </a:xfrm>
              <a:prstGeom prst="rect">
                <a:avLst/>
              </a:prstGeom>
              <a:solidFill>
                <a:srgbClr val="FFFFFF"/>
              </a:solidFill>
              <a:ln w="17463">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15" name="Oval 24"/>
              <p:cNvSpPr>
                <a:spLocks noChangeArrowheads="1"/>
              </p:cNvSpPr>
              <p:nvPr/>
            </p:nvSpPr>
            <p:spPr bwMode="auto">
              <a:xfrm>
                <a:off x="2496450" y="4668331"/>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16" name="Oval 25"/>
              <p:cNvSpPr>
                <a:spLocks noChangeArrowheads="1"/>
              </p:cNvSpPr>
              <p:nvPr/>
            </p:nvSpPr>
            <p:spPr bwMode="auto">
              <a:xfrm>
                <a:off x="2496450" y="5460352"/>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17" name="Oval 26"/>
              <p:cNvSpPr>
                <a:spLocks noChangeArrowheads="1"/>
              </p:cNvSpPr>
              <p:nvPr/>
            </p:nvSpPr>
            <p:spPr bwMode="auto">
              <a:xfrm>
                <a:off x="2880519" y="5028341"/>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18" name="Oval 27"/>
              <p:cNvSpPr>
                <a:spLocks noChangeArrowheads="1"/>
              </p:cNvSpPr>
              <p:nvPr/>
            </p:nvSpPr>
            <p:spPr bwMode="auto">
              <a:xfrm>
                <a:off x="3744675" y="4668331"/>
                <a:ext cx="96017" cy="72002"/>
              </a:xfrm>
              <a:prstGeom prst="ellipse">
                <a:avLst/>
              </a:prstGeom>
              <a:solidFill>
                <a:schemeClr val="bg2"/>
              </a:solidFill>
              <a:ln w="17463">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20000"/>
                  </a:spcBef>
                </a:pPr>
                <a:endParaRPr lang="en-AU" altLang="en-US"/>
              </a:p>
            </p:txBody>
          </p:sp>
          <p:sp>
            <p:nvSpPr>
              <p:cNvPr id="41019" name="Freeform 28"/>
              <p:cNvSpPr>
                <a:spLocks/>
              </p:cNvSpPr>
              <p:nvPr/>
            </p:nvSpPr>
            <p:spPr bwMode="auto">
              <a:xfrm>
                <a:off x="2208398" y="4884337"/>
                <a:ext cx="272049" cy="576016"/>
              </a:xfrm>
              <a:custGeom>
                <a:avLst/>
                <a:gdLst>
                  <a:gd name="T0" fmla="*/ 0 w 136"/>
                  <a:gd name="T1" fmla="*/ 0 h 384"/>
                  <a:gd name="T2" fmla="*/ 0 w 136"/>
                  <a:gd name="T3" fmla="*/ 2147483646 h 384"/>
                  <a:gd name="T4" fmla="*/ 0 60000 65536"/>
                  <a:gd name="T5" fmla="*/ 0 60000 65536"/>
                </a:gdLst>
                <a:ahLst/>
                <a:cxnLst>
                  <a:cxn ang="T4">
                    <a:pos x="T0" y="T1"/>
                  </a:cxn>
                  <a:cxn ang="T5">
                    <a:pos x="T2" y="T3"/>
                  </a:cxn>
                </a:cxnLst>
                <a:rect l="0" t="0" r="r" b="b"/>
                <a:pathLst>
                  <a:path w="136" h="384">
                    <a:moveTo>
                      <a:pt x="0" y="0"/>
                    </a:moveTo>
                    <a:cubicBezTo>
                      <a:pt x="136" y="184"/>
                      <a:pt x="0" y="384"/>
                      <a:pt x="0" y="384"/>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20" name="Freeform 29"/>
              <p:cNvSpPr>
                <a:spLocks/>
              </p:cNvSpPr>
              <p:nvPr/>
            </p:nvSpPr>
            <p:spPr bwMode="auto">
              <a:xfrm>
                <a:off x="2208397" y="4668331"/>
                <a:ext cx="464084" cy="900024"/>
              </a:xfrm>
              <a:custGeom>
                <a:avLst/>
                <a:gdLst>
                  <a:gd name="T0" fmla="*/ 0 w 232"/>
                  <a:gd name="T1" fmla="*/ 0 h 600"/>
                  <a:gd name="T2" fmla="*/ 0 w 232"/>
                  <a:gd name="T3" fmla="*/ 2147483646 h 600"/>
                  <a:gd name="T4" fmla="*/ 0 60000 65536"/>
                  <a:gd name="T5" fmla="*/ 0 60000 65536"/>
                </a:gdLst>
                <a:ahLst/>
                <a:cxnLst>
                  <a:cxn ang="T4">
                    <a:pos x="T0" y="T1"/>
                  </a:cxn>
                  <a:cxn ang="T5">
                    <a:pos x="T2" y="T3"/>
                  </a:cxn>
                </a:cxnLst>
                <a:rect l="0" t="0" r="r" b="b"/>
                <a:pathLst>
                  <a:path w="232" h="600">
                    <a:moveTo>
                      <a:pt x="0" y="0"/>
                    </a:moveTo>
                    <a:cubicBezTo>
                      <a:pt x="232" y="312"/>
                      <a:pt x="128" y="400"/>
                      <a:pt x="0" y="600"/>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21" name="Freeform 30"/>
              <p:cNvSpPr>
                <a:spLocks/>
              </p:cNvSpPr>
              <p:nvPr/>
            </p:nvSpPr>
            <p:spPr bwMode="auto">
              <a:xfrm>
                <a:off x="2208398" y="4524327"/>
                <a:ext cx="592107" cy="1152031"/>
              </a:xfrm>
              <a:custGeom>
                <a:avLst/>
                <a:gdLst>
                  <a:gd name="T0" fmla="*/ 0 w 296"/>
                  <a:gd name="T1" fmla="*/ 0 h 768"/>
                  <a:gd name="T2" fmla="*/ 2147483646 w 296"/>
                  <a:gd name="T3" fmla="*/ 2147483646 h 768"/>
                  <a:gd name="T4" fmla="*/ 0 60000 65536"/>
                  <a:gd name="T5" fmla="*/ 0 60000 65536"/>
                </a:gdLst>
                <a:ahLst/>
                <a:cxnLst>
                  <a:cxn ang="T4">
                    <a:pos x="T0" y="T1"/>
                  </a:cxn>
                  <a:cxn ang="T5">
                    <a:pos x="T2" y="T3"/>
                  </a:cxn>
                </a:cxnLst>
                <a:rect l="0" t="0" r="r" b="b"/>
                <a:pathLst>
                  <a:path w="296" h="768">
                    <a:moveTo>
                      <a:pt x="0" y="0"/>
                    </a:moveTo>
                    <a:cubicBezTo>
                      <a:pt x="296" y="320"/>
                      <a:pt x="232" y="472"/>
                      <a:pt x="8" y="768"/>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22" name="Freeform 31"/>
              <p:cNvSpPr>
                <a:spLocks/>
              </p:cNvSpPr>
              <p:nvPr/>
            </p:nvSpPr>
            <p:spPr bwMode="auto">
              <a:xfrm>
                <a:off x="2304415" y="4452325"/>
                <a:ext cx="784141" cy="1236033"/>
              </a:xfrm>
              <a:custGeom>
                <a:avLst/>
                <a:gdLst>
                  <a:gd name="T0" fmla="*/ 0 w 392"/>
                  <a:gd name="T1" fmla="*/ 0 h 824"/>
                  <a:gd name="T2" fmla="*/ 2147483646 w 392"/>
                  <a:gd name="T3" fmla="*/ 2147483646 h 824"/>
                  <a:gd name="T4" fmla="*/ 0 60000 65536"/>
                  <a:gd name="T5" fmla="*/ 0 60000 65536"/>
                </a:gdLst>
                <a:ahLst/>
                <a:cxnLst>
                  <a:cxn ang="T4">
                    <a:pos x="T0" y="T1"/>
                  </a:cxn>
                  <a:cxn ang="T5">
                    <a:pos x="T2" y="T3"/>
                  </a:cxn>
                </a:cxnLst>
                <a:rect l="0" t="0" r="r" b="b"/>
                <a:pathLst>
                  <a:path w="392" h="824">
                    <a:moveTo>
                      <a:pt x="0" y="0"/>
                    </a:moveTo>
                    <a:cubicBezTo>
                      <a:pt x="392" y="328"/>
                      <a:pt x="256" y="616"/>
                      <a:pt x="8" y="824"/>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23" name="Freeform 32"/>
              <p:cNvSpPr>
                <a:spLocks/>
              </p:cNvSpPr>
              <p:nvPr/>
            </p:nvSpPr>
            <p:spPr bwMode="auto">
              <a:xfrm>
                <a:off x="2688484" y="4452325"/>
                <a:ext cx="1232222" cy="312008"/>
              </a:xfrm>
              <a:custGeom>
                <a:avLst/>
                <a:gdLst>
                  <a:gd name="T0" fmla="*/ 0 w 616"/>
                  <a:gd name="T1" fmla="*/ 0 h 208"/>
                  <a:gd name="T2" fmla="*/ 2147483646 w 616"/>
                  <a:gd name="T3" fmla="*/ 0 h 208"/>
                  <a:gd name="T4" fmla="*/ 0 60000 65536"/>
                  <a:gd name="T5" fmla="*/ 0 60000 65536"/>
                </a:gdLst>
                <a:ahLst/>
                <a:cxnLst>
                  <a:cxn ang="T4">
                    <a:pos x="T0" y="T1"/>
                  </a:cxn>
                  <a:cxn ang="T5">
                    <a:pos x="T2" y="T3"/>
                  </a:cxn>
                </a:cxnLst>
                <a:rect l="0" t="0" r="r" b="b"/>
                <a:pathLst>
                  <a:path w="616" h="208">
                    <a:moveTo>
                      <a:pt x="0" y="0"/>
                    </a:moveTo>
                    <a:cubicBezTo>
                      <a:pt x="0" y="0"/>
                      <a:pt x="240" y="208"/>
                      <a:pt x="616" y="0"/>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24" name="Freeform 33"/>
              <p:cNvSpPr>
                <a:spLocks/>
              </p:cNvSpPr>
              <p:nvPr/>
            </p:nvSpPr>
            <p:spPr bwMode="auto">
              <a:xfrm>
                <a:off x="3296594" y="4572328"/>
                <a:ext cx="752135" cy="960026"/>
              </a:xfrm>
              <a:custGeom>
                <a:avLst/>
                <a:gdLst>
                  <a:gd name="T0" fmla="*/ 2147483646 w 376"/>
                  <a:gd name="T1" fmla="*/ 0 h 640"/>
                  <a:gd name="T2" fmla="*/ 2147483646 w 376"/>
                  <a:gd name="T3" fmla="*/ 2147483646 h 640"/>
                  <a:gd name="T4" fmla="*/ 0 60000 65536"/>
                  <a:gd name="T5" fmla="*/ 0 60000 65536"/>
                </a:gdLst>
                <a:ahLst/>
                <a:cxnLst>
                  <a:cxn ang="T4">
                    <a:pos x="T0" y="T1"/>
                  </a:cxn>
                  <a:cxn ang="T5">
                    <a:pos x="T2" y="T3"/>
                  </a:cxn>
                </a:cxnLst>
                <a:rect l="0" t="0" r="r" b="b"/>
                <a:pathLst>
                  <a:path w="376" h="640">
                    <a:moveTo>
                      <a:pt x="368" y="0"/>
                    </a:moveTo>
                    <a:cubicBezTo>
                      <a:pt x="0" y="200"/>
                      <a:pt x="120" y="456"/>
                      <a:pt x="376" y="640"/>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25" name="Freeform 34"/>
              <p:cNvSpPr>
                <a:spLocks/>
              </p:cNvSpPr>
              <p:nvPr/>
            </p:nvSpPr>
            <p:spPr bwMode="auto">
              <a:xfrm>
                <a:off x="3600648" y="4692332"/>
                <a:ext cx="448081" cy="744020"/>
              </a:xfrm>
              <a:custGeom>
                <a:avLst/>
                <a:gdLst>
                  <a:gd name="T0" fmla="*/ 2147483646 w 224"/>
                  <a:gd name="T1" fmla="*/ 0 h 496"/>
                  <a:gd name="T2" fmla="*/ 2147483646 w 224"/>
                  <a:gd name="T3" fmla="*/ 2147483646 h 496"/>
                  <a:gd name="T4" fmla="*/ 0 60000 65536"/>
                  <a:gd name="T5" fmla="*/ 0 60000 65536"/>
                </a:gdLst>
                <a:ahLst/>
                <a:cxnLst>
                  <a:cxn ang="T4">
                    <a:pos x="T0" y="T1"/>
                  </a:cxn>
                  <a:cxn ang="T5">
                    <a:pos x="T2" y="T3"/>
                  </a:cxn>
                </a:cxnLst>
                <a:rect l="0" t="0" r="r" b="b"/>
                <a:pathLst>
                  <a:path w="224" h="496">
                    <a:moveTo>
                      <a:pt x="216" y="0"/>
                    </a:moveTo>
                    <a:cubicBezTo>
                      <a:pt x="0" y="168"/>
                      <a:pt x="40" y="328"/>
                      <a:pt x="224" y="496"/>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26" name="Freeform 35"/>
              <p:cNvSpPr>
                <a:spLocks/>
              </p:cNvSpPr>
              <p:nvPr/>
            </p:nvSpPr>
            <p:spPr bwMode="auto">
              <a:xfrm>
                <a:off x="3760677" y="4848336"/>
                <a:ext cx="272049" cy="480013"/>
              </a:xfrm>
              <a:custGeom>
                <a:avLst/>
                <a:gdLst>
                  <a:gd name="T0" fmla="*/ 2147483646 w 136"/>
                  <a:gd name="T1" fmla="*/ 0 h 320"/>
                  <a:gd name="T2" fmla="*/ 2147483646 w 136"/>
                  <a:gd name="T3" fmla="*/ 2147483646 h 320"/>
                  <a:gd name="T4" fmla="*/ 0 60000 65536"/>
                  <a:gd name="T5" fmla="*/ 0 60000 65536"/>
                </a:gdLst>
                <a:ahLst/>
                <a:cxnLst>
                  <a:cxn ang="T4">
                    <a:pos x="T0" y="T1"/>
                  </a:cxn>
                  <a:cxn ang="T5">
                    <a:pos x="T2" y="T3"/>
                  </a:cxn>
                </a:cxnLst>
                <a:rect l="0" t="0" r="r" b="b"/>
                <a:pathLst>
                  <a:path w="136" h="320">
                    <a:moveTo>
                      <a:pt x="136" y="0"/>
                    </a:moveTo>
                    <a:cubicBezTo>
                      <a:pt x="0" y="128"/>
                      <a:pt x="88" y="248"/>
                      <a:pt x="136" y="320"/>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27" name="Freeform 36"/>
              <p:cNvSpPr>
                <a:spLocks/>
              </p:cNvSpPr>
              <p:nvPr/>
            </p:nvSpPr>
            <p:spPr bwMode="auto">
              <a:xfrm>
                <a:off x="2576464" y="5412351"/>
                <a:ext cx="1456262" cy="264007"/>
              </a:xfrm>
              <a:custGeom>
                <a:avLst/>
                <a:gdLst>
                  <a:gd name="T0" fmla="*/ 0 w 728"/>
                  <a:gd name="T1" fmla="*/ 2147483646 h 176"/>
                  <a:gd name="T2" fmla="*/ 2147483646 w 728"/>
                  <a:gd name="T3" fmla="*/ 2147483646 h 176"/>
                  <a:gd name="T4" fmla="*/ 0 60000 65536"/>
                  <a:gd name="T5" fmla="*/ 0 60000 65536"/>
                </a:gdLst>
                <a:ahLst/>
                <a:cxnLst>
                  <a:cxn ang="T4">
                    <a:pos x="T0" y="T1"/>
                  </a:cxn>
                  <a:cxn ang="T5">
                    <a:pos x="T2" y="T3"/>
                  </a:cxn>
                </a:cxnLst>
                <a:rect l="0" t="0" r="r" b="b"/>
                <a:pathLst>
                  <a:path w="728" h="176">
                    <a:moveTo>
                      <a:pt x="0" y="176"/>
                    </a:moveTo>
                    <a:cubicBezTo>
                      <a:pt x="240" y="0"/>
                      <a:pt x="568" y="64"/>
                      <a:pt x="728" y="120"/>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28" name="Freeform 37"/>
              <p:cNvSpPr>
                <a:spLocks/>
              </p:cNvSpPr>
              <p:nvPr/>
            </p:nvSpPr>
            <p:spPr bwMode="auto">
              <a:xfrm>
                <a:off x="2816507" y="5508353"/>
                <a:ext cx="1152208" cy="168005"/>
              </a:xfrm>
              <a:custGeom>
                <a:avLst/>
                <a:gdLst>
                  <a:gd name="T0" fmla="*/ 0 w 576"/>
                  <a:gd name="T1" fmla="*/ 2147483646 h 112"/>
                  <a:gd name="T2" fmla="*/ 2147483646 w 576"/>
                  <a:gd name="T3" fmla="*/ 2147483646 h 112"/>
                  <a:gd name="T4" fmla="*/ 0 60000 65536"/>
                  <a:gd name="T5" fmla="*/ 0 60000 65536"/>
                </a:gdLst>
                <a:ahLst/>
                <a:cxnLst>
                  <a:cxn ang="T4">
                    <a:pos x="T0" y="T1"/>
                  </a:cxn>
                  <a:cxn ang="T5">
                    <a:pos x="T2" y="T3"/>
                  </a:cxn>
                </a:cxnLst>
                <a:rect l="0" t="0" r="r" b="b"/>
                <a:pathLst>
                  <a:path w="576" h="112">
                    <a:moveTo>
                      <a:pt x="0" y="112"/>
                    </a:moveTo>
                    <a:cubicBezTo>
                      <a:pt x="184" y="0"/>
                      <a:pt x="440" y="72"/>
                      <a:pt x="576" y="112"/>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grpSp>
        <p:grpSp>
          <p:nvGrpSpPr>
            <p:cNvPr id="40968" name="Group 38"/>
            <p:cNvGrpSpPr>
              <a:grpSpLocks/>
            </p:cNvGrpSpPr>
            <p:nvPr/>
          </p:nvGrpSpPr>
          <p:grpSpPr bwMode="auto">
            <a:xfrm>
              <a:off x="4392726" y="1667894"/>
              <a:ext cx="2304415" cy="1008027"/>
              <a:chOff x="3264" y="1296"/>
              <a:chExt cx="1152" cy="672"/>
            </a:xfrm>
          </p:grpSpPr>
          <p:sp>
            <p:nvSpPr>
              <p:cNvPr id="41002" name="Line 39"/>
              <p:cNvSpPr>
                <a:spLocks noChangeShapeType="1"/>
              </p:cNvSpPr>
              <p:nvPr/>
            </p:nvSpPr>
            <p:spPr bwMode="auto">
              <a:xfrm flipV="1">
                <a:off x="3264" y="1296"/>
                <a:ext cx="528" cy="480"/>
              </a:xfrm>
              <a:prstGeom prst="line">
                <a:avLst/>
              </a:prstGeom>
              <a:noFill/>
              <a:ln w="17463">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03" name="Line 40"/>
              <p:cNvSpPr>
                <a:spLocks noChangeShapeType="1"/>
              </p:cNvSpPr>
              <p:nvPr/>
            </p:nvSpPr>
            <p:spPr bwMode="auto">
              <a:xfrm>
                <a:off x="3792" y="1296"/>
                <a:ext cx="624" cy="96"/>
              </a:xfrm>
              <a:prstGeom prst="line">
                <a:avLst/>
              </a:prstGeom>
              <a:noFill/>
              <a:ln w="17463">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04" name="Line 41"/>
              <p:cNvSpPr>
                <a:spLocks noChangeShapeType="1"/>
              </p:cNvSpPr>
              <p:nvPr/>
            </p:nvSpPr>
            <p:spPr bwMode="auto">
              <a:xfrm flipH="1">
                <a:off x="4032" y="1392"/>
                <a:ext cx="384" cy="576"/>
              </a:xfrm>
              <a:prstGeom prst="line">
                <a:avLst/>
              </a:prstGeom>
              <a:noFill/>
              <a:ln w="17463">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05" name="Line 42"/>
              <p:cNvSpPr>
                <a:spLocks noChangeShapeType="1"/>
              </p:cNvSpPr>
              <p:nvPr/>
            </p:nvSpPr>
            <p:spPr bwMode="auto">
              <a:xfrm flipH="1" flipV="1">
                <a:off x="3264" y="1776"/>
                <a:ext cx="768" cy="192"/>
              </a:xfrm>
              <a:prstGeom prst="line">
                <a:avLst/>
              </a:prstGeom>
              <a:noFill/>
              <a:ln w="17463">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06" name="Line 43"/>
              <p:cNvSpPr>
                <a:spLocks noChangeShapeType="1"/>
              </p:cNvSpPr>
              <p:nvPr/>
            </p:nvSpPr>
            <p:spPr bwMode="auto">
              <a:xfrm>
                <a:off x="3638" y="1435"/>
                <a:ext cx="657" cy="1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07" name="Line 44"/>
              <p:cNvSpPr>
                <a:spLocks noChangeShapeType="1"/>
              </p:cNvSpPr>
              <p:nvPr/>
            </p:nvSpPr>
            <p:spPr bwMode="auto">
              <a:xfrm>
                <a:off x="3465" y="1597"/>
                <a:ext cx="702" cy="17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08" name="Line 45"/>
              <p:cNvSpPr>
                <a:spLocks noChangeShapeType="1"/>
              </p:cNvSpPr>
              <p:nvPr/>
            </p:nvSpPr>
            <p:spPr bwMode="auto">
              <a:xfrm flipH="1">
                <a:off x="3509" y="1320"/>
                <a:ext cx="456" cy="523"/>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09" name="Line 46"/>
              <p:cNvSpPr>
                <a:spLocks noChangeShapeType="1"/>
              </p:cNvSpPr>
              <p:nvPr/>
            </p:nvSpPr>
            <p:spPr bwMode="auto">
              <a:xfrm flipH="1">
                <a:off x="3773" y="1354"/>
                <a:ext cx="408" cy="5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10" name="Line 47"/>
              <p:cNvSpPr>
                <a:spLocks noChangeShapeType="1"/>
              </p:cNvSpPr>
              <p:nvPr/>
            </p:nvSpPr>
            <p:spPr bwMode="auto">
              <a:xfrm flipV="1">
                <a:off x="4032" y="1296"/>
                <a:ext cx="0" cy="96"/>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11" name="Line 48"/>
              <p:cNvSpPr>
                <a:spLocks noChangeShapeType="1"/>
              </p:cNvSpPr>
              <p:nvPr/>
            </p:nvSpPr>
            <p:spPr bwMode="auto">
              <a:xfrm flipV="1">
                <a:off x="3840" y="1536"/>
                <a:ext cx="0" cy="48"/>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12" name="Line 49"/>
              <p:cNvSpPr>
                <a:spLocks noChangeShapeType="1"/>
              </p:cNvSpPr>
              <p:nvPr/>
            </p:nvSpPr>
            <p:spPr bwMode="auto">
              <a:xfrm>
                <a:off x="3408" y="1776"/>
                <a:ext cx="0" cy="96"/>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13" name="Line 50"/>
              <p:cNvSpPr>
                <a:spLocks noChangeShapeType="1"/>
              </p:cNvSpPr>
              <p:nvPr/>
            </p:nvSpPr>
            <p:spPr bwMode="auto">
              <a:xfrm>
                <a:off x="3888" y="1872"/>
                <a:ext cx="0" cy="96"/>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grpSp>
        <p:grpSp>
          <p:nvGrpSpPr>
            <p:cNvPr id="40969" name="Group 51"/>
            <p:cNvGrpSpPr>
              <a:grpSpLocks/>
            </p:cNvGrpSpPr>
            <p:nvPr/>
          </p:nvGrpSpPr>
          <p:grpSpPr bwMode="auto">
            <a:xfrm>
              <a:off x="4392726" y="3036064"/>
              <a:ext cx="2198397" cy="1224033"/>
              <a:chOff x="3216" y="2208"/>
              <a:chExt cx="1099" cy="816"/>
            </a:xfrm>
          </p:grpSpPr>
          <p:sp>
            <p:nvSpPr>
              <p:cNvPr id="40990" name="Freeform 52"/>
              <p:cNvSpPr>
                <a:spLocks/>
              </p:cNvSpPr>
              <p:nvPr/>
            </p:nvSpPr>
            <p:spPr bwMode="auto">
              <a:xfrm>
                <a:off x="3216" y="2256"/>
                <a:ext cx="528" cy="480"/>
              </a:xfrm>
              <a:custGeom>
                <a:avLst/>
                <a:gdLst>
                  <a:gd name="T0" fmla="*/ 0 w 528"/>
                  <a:gd name="T1" fmla="*/ 480 h 480"/>
                  <a:gd name="T2" fmla="*/ 528 w 528"/>
                  <a:gd name="T3" fmla="*/ 0 h 480"/>
                  <a:gd name="T4" fmla="*/ 0 60000 65536"/>
                  <a:gd name="T5" fmla="*/ 0 60000 65536"/>
                </a:gdLst>
                <a:ahLst/>
                <a:cxnLst>
                  <a:cxn ang="T4">
                    <a:pos x="T0" y="T1"/>
                  </a:cxn>
                  <a:cxn ang="T5">
                    <a:pos x="T2" y="T3"/>
                  </a:cxn>
                </a:cxnLst>
                <a:rect l="0" t="0" r="r" b="b"/>
                <a:pathLst>
                  <a:path w="528" h="480">
                    <a:moveTo>
                      <a:pt x="0" y="480"/>
                    </a:moveTo>
                    <a:cubicBezTo>
                      <a:pt x="0" y="480"/>
                      <a:pt x="211" y="154"/>
                      <a:pt x="528" y="0"/>
                    </a:cubicBezTo>
                  </a:path>
                </a:pathLst>
              </a:custGeom>
              <a:noFill/>
              <a:ln w="17463"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91" name="Freeform 53"/>
              <p:cNvSpPr>
                <a:spLocks/>
              </p:cNvSpPr>
              <p:nvPr/>
            </p:nvSpPr>
            <p:spPr bwMode="auto">
              <a:xfrm>
                <a:off x="3744" y="2227"/>
                <a:ext cx="571" cy="274"/>
              </a:xfrm>
              <a:custGeom>
                <a:avLst/>
                <a:gdLst>
                  <a:gd name="T0" fmla="*/ 0 w 571"/>
                  <a:gd name="T1" fmla="*/ 29 h 274"/>
                  <a:gd name="T2" fmla="*/ 571 w 571"/>
                  <a:gd name="T3" fmla="*/ 274 h 274"/>
                  <a:gd name="T4" fmla="*/ 0 60000 65536"/>
                  <a:gd name="T5" fmla="*/ 0 60000 65536"/>
                </a:gdLst>
                <a:ahLst/>
                <a:cxnLst>
                  <a:cxn ang="T4">
                    <a:pos x="T0" y="T1"/>
                  </a:cxn>
                  <a:cxn ang="T5">
                    <a:pos x="T2" y="T3"/>
                  </a:cxn>
                </a:cxnLst>
                <a:rect l="0" t="0" r="r" b="b"/>
                <a:pathLst>
                  <a:path w="571" h="274">
                    <a:moveTo>
                      <a:pt x="0" y="29"/>
                    </a:moveTo>
                    <a:cubicBezTo>
                      <a:pt x="5" y="34"/>
                      <a:pt x="442" y="0"/>
                      <a:pt x="571" y="274"/>
                    </a:cubicBezTo>
                  </a:path>
                </a:pathLst>
              </a:custGeom>
              <a:noFill/>
              <a:ln w="17463"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92" name="Freeform 54"/>
              <p:cNvSpPr>
                <a:spLocks/>
              </p:cNvSpPr>
              <p:nvPr/>
            </p:nvSpPr>
            <p:spPr bwMode="auto">
              <a:xfrm>
                <a:off x="3874" y="2501"/>
                <a:ext cx="436" cy="523"/>
              </a:xfrm>
              <a:custGeom>
                <a:avLst/>
                <a:gdLst>
                  <a:gd name="T0" fmla="*/ 436 w 436"/>
                  <a:gd name="T1" fmla="*/ 0 h 523"/>
                  <a:gd name="T2" fmla="*/ 0 w 436"/>
                  <a:gd name="T3" fmla="*/ 523 h 523"/>
                  <a:gd name="T4" fmla="*/ 0 60000 65536"/>
                  <a:gd name="T5" fmla="*/ 0 60000 65536"/>
                </a:gdLst>
                <a:ahLst/>
                <a:cxnLst>
                  <a:cxn ang="T4">
                    <a:pos x="T0" y="T1"/>
                  </a:cxn>
                  <a:cxn ang="T5">
                    <a:pos x="T2" y="T3"/>
                  </a:cxn>
                </a:cxnLst>
                <a:rect l="0" t="0" r="r" b="b"/>
                <a:pathLst>
                  <a:path w="436" h="523">
                    <a:moveTo>
                      <a:pt x="436" y="0"/>
                    </a:moveTo>
                    <a:cubicBezTo>
                      <a:pt x="436" y="0"/>
                      <a:pt x="96" y="211"/>
                      <a:pt x="0" y="523"/>
                    </a:cubicBezTo>
                  </a:path>
                </a:pathLst>
              </a:custGeom>
              <a:noFill/>
              <a:ln w="17463"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93" name="Freeform 55"/>
              <p:cNvSpPr>
                <a:spLocks/>
              </p:cNvSpPr>
              <p:nvPr/>
            </p:nvSpPr>
            <p:spPr bwMode="auto">
              <a:xfrm>
                <a:off x="3216" y="2736"/>
                <a:ext cx="662" cy="288"/>
              </a:xfrm>
              <a:custGeom>
                <a:avLst/>
                <a:gdLst>
                  <a:gd name="T0" fmla="*/ 662 w 662"/>
                  <a:gd name="T1" fmla="*/ 288 h 288"/>
                  <a:gd name="T2" fmla="*/ 0 w 662"/>
                  <a:gd name="T3" fmla="*/ 0 h 288"/>
                  <a:gd name="T4" fmla="*/ 0 60000 65536"/>
                  <a:gd name="T5" fmla="*/ 0 60000 65536"/>
                </a:gdLst>
                <a:ahLst/>
                <a:cxnLst>
                  <a:cxn ang="T4">
                    <a:pos x="T0" y="T1"/>
                  </a:cxn>
                  <a:cxn ang="T5">
                    <a:pos x="T2" y="T3"/>
                  </a:cxn>
                </a:cxnLst>
                <a:rect l="0" t="0" r="r" b="b"/>
                <a:pathLst>
                  <a:path w="662" h="288">
                    <a:moveTo>
                      <a:pt x="662" y="288"/>
                    </a:moveTo>
                    <a:cubicBezTo>
                      <a:pt x="456" y="106"/>
                      <a:pt x="0" y="0"/>
                      <a:pt x="0" y="0"/>
                    </a:cubicBezTo>
                  </a:path>
                </a:pathLst>
              </a:custGeom>
              <a:noFill/>
              <a:ln w="17463"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94" name="Freeform 56"/>
              <p:cNvSpPr>
                <a:spLocks/>
              </p:cNvSpPr>
              <p:nvPr/>
            </p:nvSpPr>
            <p:spPr bwMode="auto">
              <a:xfrm>
                <a:off x="3571" y="2357"/>
                <a:ext cx="576" cy="269"/>
              </a:xfrm>
              <a:custGeom>
                <a:avLst/>
                <a:gdLst>
                  <a:gd name="T0" fmla="*/ 0 w 576"/>
                  <a:gd name="T1" fmla="*/ 9 h 269"/>
                  <a:gd name="T2" fmla="*/ 576 w 576"/>
                  <a:gd name="T3" fmla="*/ 269 h 269"/>
                  <a:gd name="T4" fmla="*/ 0 60000 65536"/>
                  <a:gd name="T5" fmla="*/ 0 60000 65536"/>
                </a:gdLst>
                <a:ahLst/>
                <a:cxnLst>
                  <a:cxn ang="T4">
                    <a:pos x="T0" y="T1"/>
                  </a:cxn>
                  <a:cxn ang="T5">
                    <a:pos x="T2" y="T3"/>
                  </a:cxn>
                </a:cxnLst>
                <a:rect l="0" t="0" r="r" b="b"/>
                <a:pathLst>
                  <a:path w="576" h="269">
                    <a:moveTo>
                      <a:pt x="0" y="9"/>
                    </a:moveTo>
                    <a:cubicBezTo>
                      <a:pt x="154" y="0"/>
                      <a:pt x="476" y="82"/>
                      <a:pt x="576" y="269"/>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95" name="Freeform 57"/>
              <p:cNvSpPr>
                <a:spLocks/>
              </p:cNvSpPr>
              <p:nvPr/>
            </p:nvSpPr>
            <p:spPr bwMode="auto">
              <a:xfrm>
                <a:off x="3370" y="2534"/>
                <a:ext cx="619" cy="264"/>
              </a:xfrm>
              <a:custGeom>
                <a:avLst/>
                <a:gdLst>
                  <a:gd name="T0" fmla="*/ 0 w 619"/>
                  <a:gd name="T1" fmla="*/ 5 h 264"/>
                  <a:gd name="T2" fmla="*/ 619 w 619"/>
                  <a:gd name="T3" fmla="*/ 264 h 264"/>
                  <a:gd name="T4" fmla="*/ 0 60000 65536"/>
                  <a:gd name="T5" fmla="*/ 0 60000 65536"/>
                </a:gdLst>
                <a:ahLst/>
                <a:cxnLst>
                  <a:cxn ang="T4">
                    <a:pos x="T0" y="T1"/>
                  </a:cxn>
                  <a:cxn ang="T5">
                    <a:pos x="T2" y="T3"/>
                  </a:cxn>
                </a:cxnLst>
                <a:rect l="0" t="0" r="r" b="b"/>
                <a:pathLst>
                  <a:path w="619" h="264">
                    <a:moveTo>
                      <a:pt x="0" y="5"/>
                    </a:moveTo>
                    <a:cubicBezTo>
                      <a:pt x="139" y="0"/>
                      <a:pt x="399" y="39"/>
                      <a:pt x="619" y="264"/>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96" name="Freeform 58"/>
              <p:cNvSpPr>
                <a:spLocks/>
              </p:cNvSpPr>
              <p:nvPr/>
            </p:nvSpPr>
            <p:spPr bwMode="auto">
              <a:xfrm>
                <a:off x="3437" y="2275"/>
                <a:ext cx="509" cy="528"/>
              </a:xfrm>
              <a:custGeom>
                <a:avLst/>
                <a:gdLst>
                  <a:gd name="T0" fmla="*/ 509 w 509"/>
                  <a:gd name="T1" fmla="*/ 0 h 528"/>
                  <a:gd name="T2" fmla="*/ 0 w 509"/>
                  <a:gd name="T3" fmla="*/ 528 h 528"/>
                  <a:gd name="T4" fmla="*/ 0 60000 65536"/>
                  <a:gd name="T5" fmla="*/ 0 60000 65536"/>
                </a:gdLst>
                <a:ahLst/>
                <a:cxnLst>
                  <a:cxn ang="T4">
                    <a:pos x="T0" y="T1"/>
                  </a:cxn>
                  <a:cxn ang="T5">
                    <a:pos x="T2" y="T3"/>
                  </a:cxn>
                </a:cxnLst>
                <a:rect l="0" t="0" r="r" b="b"/>
                <a:pathLst>
                  <a:path w="509" h="528">
                    <a:moveTo>
                      <a:pt x="509" y="0"/>
                    </a:moveTo>
                    <a:cubicBezTo>
                      <a:pt x="182" y="163"/>
                      <a:pt x="67" y="384"/>
                      <a:pt x="0" y="528"/>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97" name="Freeform 59"/>
              <p:cNvSpPr>
                <a:spLocks/>
              </p:cNvSpPr>
              <p:nvPr/>
            </p:nvSpPr>
            <p:spPr bwMode="auto">
              <a:xfrm>
                <a:off x="3658" y="2342"/>
                <a:ext cx="508" cy="548"/>
              </a:xfrm>
              <a:custGeom>
                <a:avLst/>
                <a:gdLst>
                  <a:gd name="T0" fmla="*/ 508 w 508"/>
                  <a:gd name="T1" fmla="*/ 0 h 548"/>
                  <a:gd name="T2" fmla="*/ 9 w 508"/>
                  <a:gd name="T3" fmla="*/ 548 h 548"/>
                  <a:gd name="T4" fmla="*/ 0 60000 65536"/>
                  <a:gd name="T5" fmla="*/ 0 60000 65536"/>
                </a:gdLst>
                <a:ahLst/>
                <a:cxnLst>
                  <a:cxn ang="T4">
                    <a:pos x="T0" y="T1"/>
                  </a:cxn>
                  <a:cxn ang="T5">
                    <a:pos x="T2" y="T3"/>
                  </a:cxn>
                </a:cxnLst>
                <a:rect l="0" t="0" r="r" b="b"/>
                <a:pathLst>
                  <a:path w="508" h="548">
                    <a:moveTo>
                      <a:pt x="508" y="0"/>
                    </a:moveTo>
                    <a:cubicBezTo>
                      <a:pt x="192" y="168"/>
                      <a:pt x="0" y="543"/>
                      <a:pt x="9" y="548"/>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98" name="Line 60"/>
              <p:cNvSpPr>
                <a:spLocks noChangeShapeType="1"/>
              </p:cNvSpPr>
              <p:nvPr/>
            </p:nvSpPr>
            <p:spPr bwMode="auto">
              <a:xfrm>
                <a:off x="3360" y="2688"/>
                <a:ext cx="0" cy="48"/>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99" name="Line 61"/>
              <p:cNvSpPr>
                <a:spLocks noChangeShapeType="1"/>
              </p:cNvSpPr>
              <p:nvPr/>
            </p:nvSpPr>
            <p:spPr bwMode="auto">
              <a:xfrm>
                <a:off x="3792" y="2880"/>
                <a:ext cx="0" cy="48"/>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00" name="Line 62"/>
              <p:cNvSpPr>
                <a:spLocks noChangeShapeType="1"/>
              </p:cNvSpPr>
              <p:nvPr/>
            </p:nvSpPr>
            <p:spPr bwMode="auto">
              <a:xfrm flipV="1">
                <a:off x="3792" y="2448"/>
                <a:ext cx="0" cy="48"/>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1001" name="Line 63"/>
              <p:cNvSpPr>
                <a:spLocks noChangeShapeType="1"/>
              </p:cNvSpPr>
              <p:nvPr/>
            </p:nvSpPr>
            <p:spPr bwMode="auto">
              <a:xfrm flipV="1">
                <a:off x="3984" y="2208"/>
                <a:ext cx="0" cy="144"/>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grpSp>
        <p:grpSp>
          <p:nvGrpSpPr>
            <p:cNvPr id="40970" name="Group 64"/>
            <p:cNvGrpSpPr>
              <a:grpSpLocks/>
            </p:cNvGrpSpPr>
            <p:nvPr/>
          </p:nvGrpSpPr>
          <p:grpSpPr bwMode="auto">
            <a:xfrm>
              <a:off x="4392726" y="4692402"/>
              <a:ext cx="2198397" cy="1152031"/>
              <a:chOff x="3264" y="3216"/>
              <a:chExt cx="1099" cy="768"/>
            </a:xfrm>
          </p:grpSpPr>
          <p:sp>
            <p:nvSpPr>
              <p:cNvPr id="40978" name="Freeform 65"/>
              <p:cNvSpPr>
                <a:spLocks/>
              </p:cNvSpPr>
              <p:nvPr/>
            </p:nvSpPr>
            <p:spPr bwMode="auto">
              <a:xfrm>
                <a:off x="3264" y="3216"/>
                <a:ext cx="528" cy="480"/>
              </a:xfrm>
              <a:custGeom>
                <a:avLst/>
                <a:gdLst>
                  <a:gd name="T0" fmla="*/ 0 w 528"/>
                  <a:gd name="T1" fmla="*/ 480 h 480"/>
                  <a:gd name="T2" fmla="*/ 528 w 528"/>
                  <a:gd name="T3" fmla="*/ 0 h 480"/>
                  <a:gd name="T4" fmla="*/ 0 60000 65536"/>
                  <a:gd name="T5" fmla="*/ 0 60000 65536"/>
                </a:gdLst>
                <a:ahLst/>
                <a:cxnLst>
                  <a:cxn ang="T4">
                    <a:pos x="T0" y="T1"/>
                  </a:cxn>
                  <a:cxn ang="T5">
                    <a:pos x="T2" y="T3"/>
                  </a:cxn>
                </a:cxnLst>
                <a:rect l="0" t="0" r="r" b="b"/>
                <a:pathLst>
                  <a:path w="528" h="480">
                    <a:moveTo>
                      <a:pt x="0" y="480"/>
                    </a:moveTo>
                    <a:cubicBezTo>
                      <a:pt x="110" y="221"/>
                      <a:pt x="250" y="101"/>
                      <a:pt x="528" y="0"/>
                    </a:cubicBezTo>
                  </a:path>
                </a:pathLst>
              </a:custGeom>
              <a:noFill/>
              <a:ln w="17463"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79" name="Freeform 66"/>
              <p:cNvSpPr>
                <a:spLocks/>
              </p:cNvSpPr>
              <p:nvPr/>
            </p:nvSpPr>
            <p:spPr bwMode="auto">
              <a:xfrm>
                <a:off x="3792" y="3216"/>
                <a:ext cx="571" cy="245"/>
              </a:xfrm>
              <a:custGeom>
                <a:avLst/>
                <a:gdLst>
                  <a:gd name="T0" fmla="*/ 0 w 571"/>
                  <a:gd name="T1" fmla="*/ 0 h 245"/>
                  <a:gd name="T2" fmla="*/ 187 w 571"/>
                  <a:gd name="T3" fmla="*/ 149 h 245"/>
                  <a:gd name="T4" fmla="*/ 571 w 571"/>
                  <a:gd name="T5" fmla="*/ 245 h 245"/>
                  <a:gd name="T6" fmla="*/ 0 60000 65536"/>
                  <a:gd name="T7" fmla="*/ 0 60000 65536"/>
                  <a:gd name="T8" fmla="*/ 0 60000 65536"/>
                </a:gdLst>
                <a:ahLst/>
                <a:cxnLst>
                  <a:cxn ang="T6">
                    <a:pos x="T0" y="T1"/>
                  </a:cxn>
                  <a:cxn ang="T7">
                    <a:pos x="T2" y="T3"/>
                  </a:cxn>
                  <a:cxn ang="T8">
                    <a:pos x="T4" y="T5"/>
                  </a:cxn>
                </a:cxnLst>
                <a:rect l="0" t="0" r="r" b="b"/>
                <a:pathLst>
                  <a:path w="571" h="245">
                    <a:moveTo>
                      <a:pt x="0" y="0"/>
                    </a:moveTo>
                    <a:cubicBezTo>
                      <a:pt x="53" y="38"/>
                      <a:pt x="92" y="108"/>
                      <a:pt x="187" y="149"/>
                    </a:cubicBezTo>
                    <a:cubicBezTo>
                      <a:pt x="282" y="190"/>
                      <a:pt x="491" y="225"/>
                      <a:pt x="571" y="245"/>
                    </a:cubicBezTo>
                  </a:path>
                </a:pathLst>
              </a:custGeom>
              <a:noFill/>
              <a:ln w="17463"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80" name="Freeform 67"/>
              <p:cNvSpPr>
                <a:spLocks/>
              </p:cNvSpPr>
              <p:nvPr/>
            </p:nvSpPr>
            <p:spPr bwMode="auto">
              <a:xfrm>
                <a:off x="3922" y="3461"/>
                <a:ext cx="436" cy="523"/>
              </a:xfrm>
              <a:custGeom>
                <a:avLst/>
                <a:gdLst>
                  <a:gd name="T0" fmla="*/ 436 w 436"/>
                  <a:gd name="T1" fmla="*/ 0 h 523"/>
                  <a:gd name="T2" fmla="*/ 0 w 436"/>
                  <a:gd name="T3" fmla="*/ 523 h 523"/>
                  <a:gd name="T4" fmla="*/ 0 60000 65536"/>
                  <a:gd name="T5" fmla="*/ 0 60000 65536"/>
                </a:gdLst>
                <a:ahLst/>
                <a:cxnLst>
                  <a:cxn ang="T4">
                    <a:pos x="T0" y="T1"/>
                  </a:cxn>
                  <a:cxn ang="T5">
                    <a:pos x="T2" y="T3"/>
                  </a:cxn>
                </a:cxnLst>
                <a:rect l="0" t="0" r="r" b="b"/>
                <a:pathLst>
                  <a:path w="436" h="523">
                    <a:moveTo>
                      <a:pt x="436" y="0"/>
                    </a:moveTo>
                    <a:cubicBezTo>
                      <a:pt x="436" y="0"/>
                      <a:pt x="139" y="254"/>
                      <a:pt x="0" y="523"/>
                    </a:cubicBezTo>
                  </a:path>
                </a:pathLst>
              </a:custGeom>
              <a:noFill/>
              <a:ln w="17463"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81" name="Freeform 68"/>
              <p:cNvSpPr>
                <a:spLocks/>
              </p:cNvSpPr>
              <p:nvPr/>
            </p:nvSpPr>
            <p:spPr bwMode="auto">
              <a:xfrm>
                <a:off x="3264" y="3696"/>
                <a:ext cx="662" cy="288"/>
              </a:xfrm>
              <a:custGeom>
                <a:avLst/>
                <a:gdLst>
                  <a:gd name="T0" fmla="*/ 662 w 662"/>
                  <a:gd name="T1" fmla="*/ 288 h 288"/>
                  <a:gd name="T2" fmla="*/ 139 w 662"/>
                  <a:gd name="T3" fmla="*/ 125 h 288"/>
                  <a:gd name="T4" fmla="*/ 0 w 662"/>
                  <a:gd name="T5" fmla="*/ 0 h 288"/>
                  <a:gd name="T6" fmla="*/ 0 60000 65536"/>
                  <a:gd name="T7" fmla="*/ 0 60000 65536"/>
                  <a:gd name="T8" fmla="*/ 0 60000 65536"/>
                </a:gdLst>
                <a:ahLst/>
                <a:cxnLst>
                  <a:cxn ang="T6">
                    <a:pos x="T0" y="T1"/>
                  </a:cxn>
                  <a:cxn ang="T7">
                    <a:pos x="T2" y="T3"/>
                  </a:cxn>
                  <a:cxn ang="T8">
                    <a:pos x="T4" y="T5"/>
                  </a:cxn>
                </a:cxnLst>
                <a:rect l="0" t="0" r="r" b="b"/>
                <a:pathLst>
                  <a:path w="662" h="288">
                    <a:moveTo>
                      <a:pt x="662" y="288"/>
                    </a:moveTo>
                    <a:cubicBezTo>
                      <a:pt x="398" y="86"/>
                      <a:pt x="249" y="173"/>
                      <a:pt x="139" y="125"/>
                    </a:cubicBezTo>
                    <a:cubicBezTo>
                      <a:pt x="29" y="77"/>
                      <a:pt x="29" y="26"/>
                      <a:pt x="0" y="0"/>
                    </a:cubicBezTo>
                  </a:path>
                </a:pathLst>
              </a:custGeom>
              <a:noFill/>
              <a:ln w="17463"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82" name="Freeform 69"/>
              <p:cNvSpPr>
                <a:spLocks/>
              </p:cNvSpPr>
              <p:nvPr/>
            </p:nvSpPr>
            <p:spPr bwMode="auto">
              <a:xfrm>
                <a:off x="3581" y="3317"/>
                <a:ext cx="609" cy="307"/>
              </a:xfrm>
              <a:custGeom>
                <a:avLst/>
                <a:gdLst>
                  <a:gd name="T0" fmla="*/ 0 w 609"/>
                  <a:gd name="T1" fmla="*/ 0 h 307"/>
                  <a:gd name="T2" fmla="*/ 283 w 609"/>
                  <a:gd name="T3" fmla="*/ 182 h 307"/>
                  <a:gd name="T4" fmla="*/ 609 w 609"/>
                  <a:gd name="T5" fmla="*/ 307 h 307"/>
                  <a:gd name="T6" fmla="*/ 0 60000 65536"/>
                  <a:gd name="T7" fmla="*/ 0 60000 65536"/>
                  <a:gd name="T8" fmla="*/ 0 60000 65536"/>
                </a:gdLst>
                <a:ahLst/>
                <a:cxnLst>
                  <a:cxn ang="T6">
                    <a:pos x="T0" y="T1"/>
                  </a:cxn>
                  <a:cxn ang="T7">
                    <a:pos x="T2" y="T3"/>
                  </a:cxn>
                  <a:cxn ang="T8">
                    <a:pos x="T4" y="T5"/>
                  </a:cxn>
                </a:cxnLst>
                <a:rect l="0" t="0" r="r" b="b"/>
                <a:pathLst>
                  <a:path w="609" h="307">
                    <a:moveTo>
                      <a:pt x="0" y="0"/>
                    </a:moveTo>
                    <a:cubicBezTo>
                      <a:pt x="43" y="43"/>
                      <a:pt x="197" y="144"/>
                      <a:pt x="283" y="182"/>
                    </a:cubicBezTo>
                    <a:cubicBezTo>
                      <a:pt x="369" y="220"/>
                      <a:pt x="432" y="249"/>
                      <a:pt x="609" y="307"/>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83" name="Freeform 70"/>
              <p:cNvSpPr>
                <a:spLocks/>
              </p:cNvSpPr>
              <p:nvPr/>
            </p:nvSpPr>
            <p:spPr bwMode="auto">
              <a:xfrm>
                <a:off x="3384" y="3480"/>
                <a:ext cx="653" cy="322"/>
              </a:xfrm>
              <a:custGeom>
                <a:avLst/>
                <a:gdLst>
                  <a:gd name="T0" fmla="*/ 0 w 653"/>
                  <a:gd name="T1" fmla="*/ 0 h 322"/>
                  <a:gd name="T2" fmla="*/ 360 w 653"/>
                  <a:gd name="T3" fmla="*/ 173 h 322"/>
                  <a:gd name="T4" fmla="*/ 653 w 653"/>
                  <a:gd name="T5" fmla="*/ 322 h 322"/>
                  <a:gd name="T6" fmla="*/ 0 60000 65536"/>
                  <a:gd name="T7" fmla="*/ 0 60000 65536"/>
                  <a:gd name="T8" fmla="*/ 0 60000 65536"/>
                </a:gdLst>
                <a:ahLst/>
                <a:cxnLst>
                  <a:cxn ang="T6">
                    <a:pos x="T0" y="T1"/>
                  </a:cxn>
                  <a:cxn ang="T7">
                    <a:pos x="T2" y="T3"/>
                  </a:cxn>
                  <a:cxn ang="T8">
                    <a:pos x="T4" y="T5"/>
                  </a:cxn>
                </a:cxnLst>
                <a:rect l="0" t="0" r="r" b="b"/>
                <a:pathLst>
                  <a:path w="653" h="322">
                    <a:moveTo>
                      <a:pt x="0" y="0"/>
                    </a:moveTo>
                    <a:cubicBezTo>
                      <a:pt x="91" y="125"/>
                      <a:pt x="259" y="144"/>
                      <a:pt x="360" y="173"/>
                    </a:cubicBezTo>
                    <a:cubicBezTo>
                      <a:pt x="461" y="202"/>
                      <a:pt x="533" y="235"/>
                      <a:pt x="653" y="322"/>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84" name="Freeform 71"/>
              <p:cNvSpPr>
                <a:spLocks/>
              </p:cNvSpPr>
              <p:nvPr/>
            </p:nvSpPr>
            <p:spPr bwMode="auto">
              <a:xfrm>
                <a:off x="3451" y="3317"/>
                <a:ext cx="456" cy="513"/>
              </a:xfrm>
              <a:custGeom>
                <a:avLst/>
                <a:gdLst>
                  <a:gd name="T0" fmla="*/ 456 w 456"/>
                  <a:gd name="T1" fmla="*/ 0 h 513"/>
                  <a:gd name="T2" fmla="*/ 0 w 456"/>
                  <a:gd name="T3" fmla="*/ 513 h 513"/>
                  <a:gd name="T4" fmla="*/ 0 60000 65536"/>
                  <a:gd name="T5" fmla="*/ 0 60000 65536"/>
                </a:gdLst>
                <a:ahLst/>
                <a:cxnLst>
                  <a:cxn ang="T4">
                    <a:pos x="T0" y="T1"/>
                  </a:cxn>
                  <a:cxn ang="T5">
                    <a:pos x="T2" y="T3"/>
                  </a:cxn>
                </a:cxnLst>
                <a:rect l="0" t="0" r="r" b="b"/>
                <a:pathLst>
                  <a:path w="456" h="513">
                    <a:moveTo>
                      <a:pt x="456" y="0"/>
                    </a:moveTo>
                    <a:cubicBezTo>
                      <a:pt x="129" y="163"/>
                      <a:pt x="67" y="369"/>
                      <a:pt x="0" y="513"/>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85" name="Freeform 72"/>
              <p:cNvSpPr>
                <a:spLocks/>
              </p:cNvSpPr>
              <p:nvPr/>
            </p:nvSpPr>
            <p:spPr bwMode="auto">
              <a:xfrm>
                <a:off x="3697" y="3398"/>
                <a:ext cx="402" cy="466"/>
              </a:xfrm>
              <a:custGeom>
                <a:avLst/>
                <a:gdLst>
                  <a:gd name="T0" fmla="*/ 402 w 402"/>
                  <a:gd name="T1" fmla="*/ 0 h 466"/>
                  <a:gd name="T2" fmla="*/ 9 w 402"/>
                  <a:gd name="T3" fmla="*/ 466 h 466"/>
                  <a:gd name="T4" fmla="*/ 0 60000 65536"/>
                  <a:gd name="T5" fmla="*/ 0 60000 65536"/>
                </a:gdLst>
                <a:ahLst/>
                <a:cxnLst>
                  <a:cxn ang="T4">
                    <a:pos x="T0" y="T1"/>
                  </a:cxn>
                  <a:cxn ang="T5">
                    <a:pos x="T2" y="T3"/>
                  </a:cxn>
                </a:cxnLst>
                <a:rect l="0" t="0" r="r" b="b"/>
                <a:pathLst>
                  <a:path w="402" h="466">
                    <a:moveTo>
                      <a:pt x="402" y="0"/>
                    </a:moveTo>
                    <a:cubicBezTo>
                      <a:pt x="143" y="154"/>
                      <a:pt x="0" y="461"/>
                      <a:pt x="9" y="466"/>
                    </a:cubicBezTo>
                  </a:path>
                </a:pathLst>
              </a:custGeom>
              <a:noFill/>
              <a:ln w="63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86" name="Line 73"/>
              <p:cNvSpPr>
                <a:spLocks noChangeShapeType="1"/>
              </p:cNvSpPr>
              <p:nvPr/>
            </p:nvSpPr>
            <p:spPr bwMode="auto">
              <a:xfrm>
                <a:off x="3360" y="3744"/>
                <a:ext cx="0" cy="48"/>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87" name="Line 74"/>
              <p:cNvSpPr>
                <a:spLocks noChangeShapeType="1"/>
              </p:cNvSpPr>
              <p:nvPr/>
            </p:nvSpPr>
            <p:spPr bwMode="auto">
              <a:xfrm>
                <a:off x="3840" y="3840"/>
                <a:ext cx="0" cy="48"/>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88" name="Line 75"/>
              <p:cNvSpPr>
                <a:spLocks noChangeShapeType="1"/>
              </p:cNvSpPr>
              <p:nvPr/>
            </p:nvSpPr>
            <p:spPr bwMode="auto">
              <a:xfrm flipV="1">
                <a:off x="3744" y="3504"/>
                <a:ext cx="0" cy="48"/>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sp>
            <p:nvSpPr>
              <p:cNvPr id="40989" name="Line 76"/>
              <p:cNvSpPr>
                <a:spLocks noChangeShapeType="1"/>
              </p:cNvSpPr>
              <p:nvPr/>
            </p:nvSpPr>
            <p:spPr bwMode="auto">
              <a:xfrm flipV="1">
                <a:off x="3936" y="3216"/>
                <a:ext cx="0" cy="192"/>
              </a:xfrm>
              <a:prstGeom prst="line">
                <a:avLst/>
              </a:prstGeom>
              <a:noFill/>
              <a:ln w="6350">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IQ"/>
              </a:p>
            </p:txBody>
          </p:sp>
        </p:grpSp>
        <p:sp>
          <p:nvSpPr>
            <p:cNvPr id="40971" name="Text Box 77"/>
            <p:cNvSpPr txBox="1">
              <a:spLocks noChangeArrowheads="1"/>
            </p:cNvSpPr>
            <p:nvPr/>
          </p:nvSpPr>
          <p:spPr bwMode="auto">
            <a:xfrm>
              <a:off x="1800597" y="1911489"/>
              <a:ext cx="80823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46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lgn="r">
                <a:spcBef>
                  <a:spcPct val="20000"/>
                </a:spcBef>
              </a:pPr>
              <a:r>
                <a:rPr kumimoji="0" lang="en-AU" altLang="en-US" sz="1800" i="1">
                  <a:solidFill>
                    <a:schemeClr val="bg2"/>
                  </a:solidFill>
                  <a:latin typeface="Tahoma" pitchFamily="34" charset="0"/>
                </a:rPr>
                <a:t>Linear</a:t>
              </a:r>
            </a:p>
          </p:txBody>
        </p:sp>
        <p:sp>
          <p:nvSpPr>
            <p:cNvPr id="40972" name="Text Box 78"/>
            <p:cNvSpPr txBox="1">
              <a:spLocks noChangeArrowheads="1"/>
            </p:cNvSpPr>
            <p:nvPr/>
          </p:nvSpPr>
          <p:spPr bwMode="auto">
            <a:xfrm>
              <a:off x="1500561" y="3538416"/>
              <a:ext cx="116333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46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lgn="r">
                <a:spcBef>
                  <a:spcPct val="20000"/>
                </a:spcBef>
              </a:pPr>
              <a:r>
                <a:rPr kumimoji="0" lang="en-AU" altLang="en-US" sz="1800" i="1">
                  <a:solidFill>
                    <a:schemeClr val="bg2"/>
                  </a:solidFill>
                  <a:latin typeface="Tahoma" pitchFamily="34" charset="0"/>
                </a:rPr>
                <a:t>Quadratic</a:t>
              </a:r>
            </a:p>
          </p:txBody>
        </p:sp>
        <p:sp>
          <p:nvSpPr>
            <p:cNvPr id="40973" name="Text Box 79"/>
            <p:cNvSpPr txBox="1">
              <a:spLocks noChangeArrowheads="1"/>
            </p:cNvSpPr>
            <p:nvPr/>
          </p:nvSpPr>
          <p:spPr bwMode="auto">
            <a:xfrm>
              <a:off x="1800597" y="5143733"/>
              <a:ext cx="73770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46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lgn="r">
                <a:spcBef>
                  <a:spcPct val="20000"/>
                </a:spcBef>
              </a:pPr>
              <a:r>
                <a:rPr kumimoji="0" lang="en-AU" altLang="en-US" sz="1800" i="1">
                  <a:solidFill>
                    <a:schemeClr val="bg2"/>
                  </a:solidFill>
                  <a:latin typeface="Tahoma" pitchFamily="34" charset="0"/>
                </a:rPr>
                <a:t>Cubic</a:t>
              </a:r>
            </a:p>
          </p:txBody>
        </p:sp>
        <p:graphicFrame>
          <p:nvGraphicFramePr>
            <p:cNvPr id="40974" name="Object 80"/>
            <p:cNvGraphicFramePr>
              <a:graphicFrameLocks noChangeAspect="1"/>
            </p:cNvGraphicFramePr>
            <p:nvPr/>
          </p:nvGraphicFramePr>
          <p:xfrm>
            <a:off x="6790845" y="5091438"/>
            <a:ext cx="3492629" cy="669018"/>
          </p:xfrm>
          <a:graphic>
            <a:graphicData uri="http://schemas.openxmlformats.org/presentationml/2006/ole">
              <mc:AlternateContent xmlns:mc="http://schemas.openxmlformats.org/markup-compatibility/2006">
                <mc:Choice xmlns:v="urn:schemas-microsoft-com:vml" Requires="v">
                  <p:oleObj spid="_x0000_s41049" name="Equation" r:id="rId4" imgW="1383699" imgH="355446" progId="Equation.3">
                    <p:embed/>
                  </p:oleObj>
                </mc:Choice>
                <mc:Fallback>
                  <p:oleObj name="Equation" r:id="rId4" imgW="1383699" imgH="355446" progId="Equation.3">
                    <p:embed/>
                    <p:pic>
                      <p:nvPicPr>
                        <p:cNvPr id="0"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0845" y="5091438"/>
                          <a:ext cx="3492629" cy="669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75" name="Object 81"/>
            <p:cNvGraphicFramePr>
              <a:graphicFrameLocks noChangeAspect="1"/>
            </p:cNvGraphicFramePr>
            <p:nvPr/>
          </p:nvGraphicFramePr>
          <p:xfrm>
            <a:off x="6790844" y="1854934"/>
            <a:ext cx="3872697" cy="432012"/>
          </p:xfrm>
          <a:graphic>
            <a:graphicData uri="http://schemas.openxmlformats.org/presentationml/2006/ole">
              <mc:AlternateContent xmlns:mc="http://schemas.openxmlformats.org/markup-compatibility/2006">
                <mc:Choice xmlns:v="urn:schemas-microsoft-com:vml" Requires="v">
                  <p:oleObj spid="_x0000_s41050" name="Equation" r:id="rId6" imgW="1536700" imgH="228600" progId="Equation.3">
                    <p:embed/>
                  </p:oleObj>
                </mc:Choice>
                <mc:Fallback>
                  <p:oleObj name="Equation" r:id="rId6" imgW="1536700" imgH="228600" progId="Equation.3">
                    <p:embed/>
                    <p:pic>
                      <p:nvPicPr>
                        <p:cNvPr id="0" name="Object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0844" y="1854934"/>
                          <a:ext cx="3872697" cy="43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76" name="Object 82"/>
            <p:cNvGraphicFramePr>
              <a:graphicFrameLocks noChangeAspect="1"/>
            </p:cNvGraphicFramePr>
            <p:nvPr/>
          </p:nvGraphicFramePr>
          <p:xfrm>
            <a:off x="6790844" y="3279803"/>
            <a:ext cx="4442801" cy="862524"/>
          </p:xfrm>
          <a:graphic>
            <a:graphicData uri="http://schemas.openxmlformats.org/presentationml/2006/ole">
              <mc:AlternateContent xmlns:mc="http://schemas.openxmlformats.org/markup-compatibility/2006">
                <mc:Choice xmlns:v="urn:schemas-microsoft-com:vml" Requires="v">
                  <p:oleObj spid="_x0000_s41051" name="Equation" r:id="rId8" imgW="1778000" imgH="457200" progId="Equation.3">
                    <p:embed/>
                  </p:oleObj>
                </mc:Choice>
                <mc:Fallback>
                  <p:oleObj name="Equation" r:id="rId8" imgW="1778000" imgH="457200" progId="Equation.3">
                    <p:embed/>
                    <p:pic>
                      <p:nvPicPr>
                        <p:cNvPr id="0" name="Object 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0844" y="3279803"/>
                          <a:ext cx="4442801" cy="862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7" name="Text Box 83"/>
            <p:cNvSpPr txBox="1">
              <a:spLocks noChangeArrowheads="1"/>
            </p:cNvSpPr>
            <p:nvPr/>
          </p:nvSpPr>
          <p:spPr bwMode="auto">
            <a:xfrm>
              <a:off x="6790844" y="4608425"/>
              <a:ext cx="158024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46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kumimoji="0" lang="en-AU" altLang="en-US" sz="1800" i="1">
                  <a:solidFill>
                    <a:schemeClr val="bg2"/>
                  </a:solidFill>
                  <a:latin typeface="Tahoma" pitchFamily="34" charset="0"/>
                </a:rPr>
                <a:t>Generic form:</a:t>
              </a:r>
            </a:p>
          </p:txBody>
        </p:sp>
      </p:grpSp>
      <p:sp>
        <p:nvSpPr>
          <p:cNvPr id="6" name="Slide Number Placeholder 5">
            <a:extLst>
              <a:ext uri="{FF2B5EF4-FFF2-40B4-BE49-F238E27FC236}">
                <a16:creationId xmlns:a16="http://schemas.microsoft.com/office/drawing/2014/main" xmlns="" id="{A1A8E895-6E4B-4FFB-8864-35A4ECBD62C9}"/>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EE21FF67-35F2-49E8-915B-A02044E659BB}" type="slidenum">
              <a:rPr lang="en-GB" sz="1400">
                <a:solidFill>
                  <a:schemeClr val="bg2"/>
                </a:solidFill>
                <a:latin typeface="Arial" charset="0"/>
              </a:rPr>
              <a:pPr/>
              <a:t>20</a:t>
            </a:fld>
            <a:endParaRPr lang="en-GB" sz="1400">
              <a:solidFill>
                <a:schemeClr val="bg2"/>
              </a:solidFill>
              <a:latin typeface="Arial" charset="0"/>
            </a:endParaRPr>
          </a:p>
        </p:txBody>
      </p:sp>
      <p:sp>
        <p:nvSpPr>
          <p:cNvPr id="2" name="Rectangle 1">
            <a:extLst>
              <a:ext uri="{FF2B5EF4-FFF2-40B4-BE49-F238E27FC236}">
                <a16:creationId xmlns:a16="http://schemas.microsoft.com/office/drawing/2014/main" xmlns="" id="{C1F7927C-3670-466C-9AB5-A9956D321D99}"/>
              </a:ext>
            </a:extLst>
          </p:cNvPr>
          <p:cNvSpPr/>
          <p:nvPr/>
        </p:nvSpPr>
        <p:spPr>
          <a:xfrm>
            <a:off x="1720850" y="176213"/>
            <a:ext cx="5959475" cy="830262"/>
          </a:xfrm>
          <a:prstGeom prst="rect">
            <a:avLst/>
          </a:prstGeom>
        </p:spPr>
        <p:txBody>
          <a:bodyPr wrap="none">
            <a:spAutoFit/>
          </a:bodyPr>
          <a:lstStyle/>
          <a:p>
            <a:pPr>
              <a:defRPr/>
            </a:pPr>
            <a:r>
              <a:rPr lang="en-GB" altLang="en-US" sz="4800" dirty="0">
                <a:solidFill>
                  <a:schemeClr val="bg2"/>
                </a:solidFill>
                <a:latin typeface="+mn-lt"/>
              </a:rPr>
              <a:t>Interpolation function</a:t>
            </a:r>
            <a:endParaRPr lang="en-GB" sz="4800" dirty="0">
              <a:solidFill>
                <a:schemeClr val="bg2"/>
              </a:solidFill>
              <a:latin typeface="+mn-lt"/>
            </a:endParaRPr>
          </a:p>
        </p:txBody>
      </p:sp>
    </p:spTree>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altLang="en-US" smtClean="0"/>
              <a:t>The length of coast line problem</a:t>
            </a:r>
          </a:p>
        </p:txBody>
      </p:sp>
      <p:sp>
        <p:nvSpPr>
          <p:cNvPr id="43011" name="Rectangle 3"/>
          <p:cNvSpPr>
            <a:spLocks noGrp="1" noChangeArrowheads="1"/>
          </p:cNvSpPr>
          <p:nvPr>
            <p:ph idx="1"/>
          </p:nvPr>
        </p:nvSpPr>
        <p:spPr/>
        <p:txBody>
          <a:bodyPr/>
          <a:lstStyle/>
          <a:p>
            <a:pPr eaLnBrk="1" hangingPunct="1"/>
            <a:r>
              <a:rPr lang="en-GB" altLang="en-US" smtClean="0"/>
              <a:t>How long is a coast line?</a:t>
            </a:r>
          </a:p>
          <a:p>
            <a:pPr lvl="1" eaLnBrk="1" hangingPunct="1"/>
            <a:r>
              <a:rPr lang="en-GB" altLang="en-US" smtClean="0"/>
              <a:t>Indeterminate</a:t>
            </a:r>
          </a:p>
          <a:p>
            <a:pPr lvl="1" eaLnBrk="1" hangingPunct="1"/>
            <a:r>
              <a:rPr lang="en-GB" altLang="en-US" smtClean="0"/>
              <a:t>Scale-dependent</a:t>
            </a:r>
          </a:p>
        </p:txBody>
      </p:sp>
      <p:sp>
        <p:nvSpPr>
          <p:cNvPr id="43012" name="TextBox 1"/>
          <p:cNvSpPr txBox="1">
            <a:spLocks noChangeArrowheads="1"/>
          </p:cNvSpPr>
          <p:nvPr/>
        </p:nvSpPr>
        <p:spPr bwMode="auto">
          <a:xfrm>
            <a:off x="2232025" y="3960813"/>
            <a:ext cx="45370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20000"/>
              </a:spcBef>
            </a:pPr>
            <a:r>
              <a:rPr lang="en-AU" altLang="en-US" sz="1800">
                <a:latin typeface="Tahoma" pitchFamily="34" charset="0"/>
              </a:rPr>
              <a:t>The coastline of Maine, at three levels of recursion: (A) the base curve of the coastline, (B) approximation using 100-km steps, (C) 50-km step approximation, and (D) 25-km step approximation.</a:t>
            </a:r>
          </a:p>
          <a:p>
            <a:pPr algn="r">
              <a:spcBef>
                <a:spcPct val="20000"/>
              </a:spcBef>
            </a:pPr>
            <a:r>
              <a:rPr lang="en-AU" altLang="en-US" sz="1800">
                <a:latin typeface="Tahoma" pitchFamily="34" charset="0"/>
              </a:rPr>
              <a:t>(Source: Longley et al. 2016, pp52)</a:t>
            </a:r>
            <a:endParaRPr lang="en-GB" altLang="en-US" sz="1800">
              <a:latin typeface="Tahoma" pitchFamily="34" charset="0"/>
            </a:endParaRPr>
          </a:p>
        </p:txBody>
      </p:sp>
      <p:sp>
        <p:nvSpPr>
          <p:cNvPr id="3" name="Slide Number Placeholder 2">
            <a:extLst>
              <a:ext uri="{FF2B5EF4-FFF2-40B4-BE49-F238E27FC236}">
                <a16:creationId xmlns:a16="http://schemas.microsoft.com/office/drawing/2014/main" xmlns="" id="{E8C461BF-252F-4576-BFB6-117E047BDC39}"/>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A7B7CDB5-B9A8-47CF-838D-19FDE567FBE3}" type="slidenum">
              <a:rPr lang="en-GB" sz="1400">
                <a:solidFill>
                  <a:schemeClr val="bg2"/>
                </a:solidFill>
                <a:latin typeface="Arial" charset="0"/>
              </a:rPr>
              <a:pPr/>
              <a:t>21</a:t>
            </a:fld>
            <a:endParaRPr lang="en-GB" sz="1400">
              <a:solidFill>
                <a:schemeClr val="bg2"/>
              </a:solidFill>
              <a:latin typeface="Arial" charset="0"/>
            </a:endParaRPr>
          </a:p>
        </p:txBody>
      </p:sp>
      <p:grpSp>
        <p:nvGrpSpPr>
          <p:cNvPr id="43014" name="Group 6"/>
          <p:cNvGrpSpPr>
            <a:grpSpLocks/>
          </p:cNvGrpSpPr>
          <p:nvPr/>
        </p:nvGrpSpPr>
        <p:grpSpPr bwMode="auto">
          <a:xfrm>
            <a:off x="6992938" y="1223963"/>
            <a:ext cx="4097337" cy="4721225"/>
            <a:chOff x="6992601" y="1223863"/>
            <a:chExt cx="4097028" cy="4720864"/>
          </a:xfrm>
        </p:grpSpPr>
        <p:pic>
          <p:nvPicPr>
            <p:cNvPr id="470018" name="Picture 2" descr="longley_4e_fig_02_14.jpg">
              <a:extLst>
                <a:ext uri="{FF2B5EF4-FFF2-40B4-BE49-F238E27FC236}">
                  <a16:creationId xmlns:a16="http://schemas.microsoft.com/office/drawing/2014/main" xmlns="" id="{8841CBC0-BBAA-4121-9BA0-3D0A1F7226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27523" y="1223863"/>
              <a:ext cx="4062106" cy="47208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2" descr="longley_4e_fig_02_14.jpg">
              <a:extLst>
                <a:ext uri="{FF2B5EF4-FFF2-40B4-BE49-F238E27FC236}">
                  <a16:creationId xmlns:a16="http://schemas.microsoft.com/office/drawing/2014/main" xmlns="" id="{E0AB7EDC-28C8-41B2-9E29-27F1B1E0CF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5210" b="16441"/>
            <a:stretch/>
          </p:blipFill>
          <p:spPr bwMode="auto">
            <a:xfrm>
              <a:off x="6992601" y="1866751"/>
              <a:ext cx="280966" cy="39446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2" descr="longley_4e_fig_02_14.jpg">
              <a:extLst>
                <a:ext uri="{FF2B5EF4-FFF2-40B4-BE49-F238E27FC236}">
                  <a16:creationId xmlns:a16="http://schemas.microsoft.com/office/drawing/2014/main" xmlns="" id="{AB644A06-5A05-42A0-BFEB-C1DF4EFC19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9" t="36280" r="94800" b="52907"/>
            <a:stretch/>
          </p:blipFill>
          <p:spPr bwMode="auto">
            <a:xfrm>
              <a:off x="6998951" y="1361964"/>
              <a:ext cx="274616" cy="5095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med">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ltLang="en-US" smtClean="0"/>
              <a:t>Example of Coast line </a:t>
            </a:r>
          </a:p>
        </p:txBody>
      </p:sp>
      <p:grpSp>
        <p:nvGrpSpPr>
          <p:cNvPr id="45059" name="Group 12"/>
          <p:cNvGrpSpPr>
            <a:grpSpLocks/>
          </p:cNvGrpSpPr>
          <p:nvPr/>
        </p:nvGrpSpPr>
        <p:grpSpPr bwMode="auto">
          <a:xfrm>
            <a:off x="2592388" y="1439863"/>
            <a:ext cx="2208212" cy="1655762"/>
            <a:chOff x="1536" y="1104"/>
            <a:chExt cx="1104" cy="1104"/>
          </a:xfrm>
        </p:grpSpPr>
        <p:pic>
          <p:nvPicPr>
            <p:cNvPr id="45067" name="Picture 3" descr="hkimg"/>
            <p:cNvPicPr>
              <a:picLocks noChangeAspect="1" noChangeArrowheads="1"/>
            </p:cNvPicPr>
            <p:nvPr/>
          </p:nvPicPr>
          <p:blipFill>
            <a:blip r:embed="rId3">
              <a:lum bright="-6000" contrast="-42000"/>
              <a:extLst>
                <a:ext uri="{28A0092B-C50C-407E-A947-70E740481C1C}">
                  <a14:useLocalDpi xmlns:a14="http://schemas.microsoft.com/office/drawing/2010/main" val="0"/>
                </a:ext>
              </a:extLst>
            </a:blip>
            <a:srcRect/>
            <a:stretch>
              <a:fillRect/>
            </a:stretch>
          </p:blipFill>
          <p:spPr bwMode="auto">
            <a:xfrm>
              <a:off x="1536" y="1104"/>
              <a:ext cx="1104" cy="1104"/>
            </a:xfrm>
            <a:prstGeom prst="rect">
              <a:avLst/>
            </a:prstGeom>
            <a:noFill/>
            <a:ln w="38100" cmpd="dbl">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5068" name="Freeform 5"/>
            <p:cNvSpPr>
              <a:spLocks/>
            </p:cNvSpPr>
            <p:nvPr/>
          </p:nvSpPr>
          <p:spPr bwMode="auto">
            <a:xfrm>
              <a:off x="1536" y="1422"/>
              <a:ext cx="1098" cy="777"/>
            </a:xfrm>
            <a:custGeom>
              <a:avLst/>
              <a:gdLst>
                <a:gd name="T0" fmla="*/ 42 w 1098"/>
                <a:gd name="T1" fmla="*/ 180 h 777"/>
                <a:gd name="T2" fmla="*/ 144 w 1098"/>
                <a:gd name="T3" fmla="*/ 99 h 777"/>
                <a:gd name="T4" fmla="*/ 345 w 1098"/>
                <a:gd name="T5" fmla="*/ 156 h 777"/>
                <a:gd name="T6" fmla="*/ 594 w 1098"/>
                <a:gd name="T7" fmla="*/ 0 h 777"/>
                <a:gd name="T8" fmla="*/ 858 w 1098"/>
                <a:gd name="T9" fmla="*/ 54 h 777"/>
                <a:gd name="T10" fmla="*/ 1065 w 1098"/>
                <a:gd name="T11" fmla="*/ 213 h 777"/>
                <a:gd name="T12" fmla="*/ 1053 w 1098"/>
                <a:gd name="T13" fmla="*/ 330 h 777"/>
                <a:gd name="T14" fmla="*/ 1002 w 1098"/>
                <a:gd name="T15" fmla="*/ 360 h 777"/>
                <a:gd name="T16" fmla="*/ 1065 w 1098"/>
                <a:gd name="T17" fmla="*/ 438 h 777"/>
                <a:gd name="T18" fmla="*/ 1098 w 1098"/>
                <a:gd name="T19" fmla="*/ 597 h 777"/>
                <a:gd name="T20" fmla="*/ 1098 w 1098"/>
                <a:gd name="T21" fmla="*/ 663 h 777"/>
                <a:gd name="T22" fmla="*/ 1050 w 1098"/>
                <a:gd name="T23" fmla="*/ 681 h 777"/>
                <a:gd name="T24" fmla="*/ 993 w 1098"/>
                <a:gd name="T25" fmla="*/ 657 h 777"/>
                <a:gd name="T26" fmla="*/ 948 w 1098"/>
                <a:gd name="T27" fmla="*/ 555 h 777"/>
                <a:gd name="T28" fmla="*/ 906 w 1098"/>
                <a:gd name="T29" fmla="*/ 417 h 777"/>
                <a:gd name="T30" fmla="*/ 819 w 1098"/>
                <a:gd name="T31" fmla="*/ 396 h 777"/>
                <a:gd name="T32" fmla="*/ 885 w 1098"/>
                <a:gd name="T33" fmla="*/ 486 h 777"/>
                <a:gd name="T34" fmla="*/ 828 w 1098"/>
                <a:gd name="T35" fmla="*/ 513 h 777"/>
                <a:gd name="T36" fmla="*/ 777 w 1098"/>
                <a:gd name="T37" fmla="*/ 594 h 777"/>
                <a:gd name="T38" fmla="*/ 852 w 1098"/>
                <a:gd name="T39" fmla="*/ 645 h 777"/>
                <a:gd name="T40" fmla="*/ 837 w 1098"/>
                <a:gd name="T41" fmla="*/ 705 h 777"/>
                <a:gd name="T42" fmla="*/ 888 w 1098"/>
                <a:gd name="T43" fmla="*/ 777 h 777"/>
                <a:gd name="T44" fmla="*/ 783 w 1098"/>
                <a:gd name="T45" fmla="*/ 768 h 777"/>
                <a:gd name="T46" fmla="*/ 762 w 1098"/>
                <a:gd name="T47" fmla="*/ 630 h 777"/>
                <a:gd name="T48" fmla="*/ 672 w 1098"/>
                <a:gd name="T49" fmla="*/ 708 h 777"/>
                <a:gd name="T50" fmla="*/ 630 w 1098"/>
                <a:gd name="T51" fmla="*/ 504 h 777"/>
                <a:gd name="T52" fmla="*/ 522 w 1098"/>
                <a:gd name="T53" fmla="*/ 537 h 777"/>
                <a:gd name="T54" fmla="*/ 543 w 1098"/>
                <a:gd name="T55" fmla="*/ 441 h 777"/>
                <a:gd name="T56" fmla="*/ 471 w 1098"/>
                <a:gd name="T57" fmla="*/ 450 h 777"/>
                <a:gd name="T58" fmla="*/ 444 w 1098"/>
                <a:gd name="T59" fmla="*/ 573 h 777"/>
                <a:gd name="T60" fmla="*/ 357 w 1098"/>
                <a:gd name="T61" fmla="*/ 585 h 777"/>
                <a:gd name="T62" fmla="*/ 210 w 1098"/>
                <a:gd name="T63" fmla="*/ 495 h 777"/>
                <a:gd name="T64" fmla="*/ 195 w 1098"/>
                <a:gd name="T65" fmla="*/ 453 h 777"/>
                <a:gd name="T66" fmla="*/ 135 w 1098"/>
                <a:gd name="T67" fmla="*/ 459 h 777"/>
                <a:gd name="T68" fmla="*/ 3 w 1098"/>
                <a:gd name="T69" fmla="*/ 291 h 777"/>
                <a:gd name="T70" fmla="*/ 0 w 1098"/>
                <a:gd name="T71" fmla="*/ 201 h 777"/>
                <a:gd name="T72" fmla="*/ 42 w 1098"/>
                <a:gd name="T73" fmla="*/ 180 h 7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98" h="777">
                  <a:moveTo>
                    <a:pt x="42" y="180"/>
                  </a:moveTo>
                  <a:lnTo>
                    <a:pt x="144" y="99"/>
                  </a:lnTo>
                  <a:lnTo>
                    <a:pt x="345" y="156"/>
                  </a:lnTo>
                  <a:lnTo>
                    <a:pt x="594" y="0"/>
                  </a:lnTo>
                  <a:lnTo>
                    <a:pt x="858" y="54"/>
                  </a:lnTo>
                  <a:lnTo>
                    <a:pt x="1065" y="213"/>
                  </a:lnTo>
                  <a:lnTo>
                    <a:pt x="1053" y="330"/>
                  </a:lnTo>
                  <a:lnTo>
                    <a:pt x="1002" y="360"/>
                  </a:lnTo>
                  <a:lnTo>
                    <a:pt x="1065" y="438"/>
                  </a:lnTo>
                  <a:lnTo>
                    <a:pt x="1098" y="597"/>
                  </a:lnTo>
                  <a:lnTo>
                    <a:pt x="1098" y="663"/>
                  </a:lnTo>
                  <a:lnTo>
                    <a:pt x="1050" y="681"/>
                  </a:lnTo>
                  <a:lnTo>
                    <a:pt x="993" y="657"/>
                  </a:lnTo>
                  <a:lnTo>
                    <a:pt x="948" y="555"/>
                  </a:lnTo>
                  <a:lnTo>
                    <a:pt x="906" y="417"/>
                  </a:lnTo>
                  <a:lnTo>
                    <a:pt x="819" y="396"/>
                  </a:lnTo>
                  <a:lnTo>
                    <a:pt x="885" y="486"/>
                  </a:lnTo>
                  <a:lnTo>
                    <a:pt x="828" y="513"/>
                  </a:lnTo>
                  <a:lnTo>
                    <a:pt x="777" y="594"/>
                  </a:lnTo>
                  <a:lnTo>
                    <a:pt x="852" y="645"/>
                  </a:lnTo>
                  <a:lnTo>
                    <a:pt x="837" y="705"/>
                  </a:lnTo>
                  <a:lnTo>
                    <a:pt x="888" y="777"/>
                  </a:lnTo>
                  <a:lnTo>
                    <a:pt x="783" y="768"/>
                  </a:lnTo>
                  <a:lnTo>
                    <a:pt x="762" y="630"/>
                  </a:lnTo>
                  <a:lnTo>
                    <a:pt x="672" y="708"/>
                  </a:lnTo>
                  <a:lnTo>
                    <a:pt x="630" y="504"/>
                  </a:lnTo>
                  <a:lnTo>
                    <a:pt x="522" y="537"/>
                  </a:lnTo>
                  <a:lnTo>
                    <a:pt x="543" y="441"/>
                  </a:lnTo>
                  <a:lnTo>
                    <a:pt x="471" y="450"/>
                  </a:lnTo>
                  <a:lnTo>
                    <a:pt x="444" y="573"/>
                  </a:lnTo>
                  <a:lnTo>
                    <a:pt x="357" y="585"/>
                  </a:lnTo>
                  <a:lnTo>
                    <a:pt x="210" y="495"/>
                  </a:lnTo>
                  <a:lnTo>
                    <a:pt x="195" y="453"/>
                  </a:lnTo>
                  <a:lnTo>
                    <a:pt x="135" y="459"/>
                  </a:lnTo>
                  <a:lnTo>
                    <a:pt x="3" y="291"/>
                  </a:lnTo>
                  <a:lnTo>
                    <a:pt x="0" y="201"/>
                  </a:lnTo>
                  <a:lnTo>
                    <a:pt x="42" y="180"/>
                  </a:lnTo>
                  <a:close/>
                </a:path>
              </a:pathLst>
            </a:custGeom>
            <a:noFill/>
            <a:ln w="28575" cap="sq" cmpd="sng">
              <a:solidFill>
                <a:schemeClr val="bg1"/>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grpSp>
      <p:grpSp>
        <p:nvGrpSpPr>
          <p:cNvPr id="45060" name="Group 13"/>
          <p:cNvGrpSpPr>
            <a:grpSpLocks/>
          </p:cNvGrpSpPr>
          <p:nvPr/>
        </p:nvGrpSpPr>
        <p:grpSpPr bwMode="auto">
          <a:xfrm>
            <a:off x="5473700" y="1439863"/>
            <a:ext cx="5376863" cy="4248150"/>
            <a:chOff x="2880" y="1104"/>
            <a:chExt cx="2688" cy="2832"/>
          </a:xfrm>
        </p:grpSpPr>
        <p:pic>
          <p:nvPicPr>
            <p:cNvPr id="45063" name="Picture 4" descr="hkimg"/>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a:stretch>
              <a:fillRect/>
            </a:stretch>
          </p:blipFill>
          <p:spPr bwMode="auto">
            <a:xfrm>
              <a:off x="2880" y="1104"/>
              <a:ext cx="2688" cy="2832"/>
            </a:xfrm>
            <a:prstGeom prst="rect">
              <a:avLst/>
            </a:prstGeom>
            <a:noFill/>
            <a:ln w="38100" cmpd="dbl">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5064" name="Freeform 6"/>
            <p:cNvSpPr>
              <a:spLocks/>
            </p:cNvSpPr>
            <p:nvPr/>
          </p:nvSpPr>
          <p:spPr bwMode="auto">
            <a:xfrm>
              <a:off x="2880" y="1912"/>
              <a:ext cx="2683" cy="2014"/>
            </a:xfrm>
            <a:custGeom>
              <a:avLst/>
              <a:gdLst>
                <a:gd name="T0" fmla="*/ 489 w 2156"/>
                <a:gd name="T1" fmla="*/ 977 h 1536"/>
                <a:gd name="T2" fmla="*/ 1206 w 2156"/>
                <a:gd name="T3" fmla="*/ 835 h 1536"/>
                <a:gd name="T4" fmla="*/ 2483 w 2156"/>
                <a:gd name="T5" fmla="*/ 1023 h 1536"/>
                <a:gd name="T6" fmla="*/ 3151 w 2156"/>
                <a:gd name="T7" fmla="*/ 233 h 1536"/>
                <a:gd name="T8" fmla="*/ 4287 w 2156"/>
                <a:gd name="T9" fmla="*/ 216 h 1536"/>
                <a:gd name="T10" fmla="*/ 4512 w 2156"/>
                <a:gd name="T11" fmla="*/ 607 h 1536"/>
                <a:gd name="T12" fmla="*/ 5004 w 2156"/>
                <a:gd name="T13" fmla="*/ 388 h 1536"/>
                <a:gd name="T14" fmla="*/ 5504 w 2156"/>
                <a:gd name="T15" fmla="*/ 1037 h 1536"/>
                <a:gd name="T16" fmla="*/ 5517 w 2156"/>
                <a:gd name="T17" fmla="*/ 1366 h 1536"/>
                <a:gd name="T18" fmla="*/ 5575 w 2156"/>
                <a:gd name="T19" fmla="*/ 1071 h 1536"/>
                <a:gd name="T20" fmla="*/ 5849 w 2156"/>
                <a:gd name="T21" fmla="*/ 1303 h 1536"/>
                <a:gd name="T22" fmla="*/ 6113 w 2156"/>
                <a:gd name="T23" fmla="*/ 1767 h 1536"/>
                <a:gd name="T24" fmla="*/ 6125 w 2156"/>
                <a:gd name="T25" fmla="*/ 2326 h 1536"/>
                <a:gd name="T26" fmla="*/ 6031 w 2156"/>
                <a:gd name="T27" fmla="*/ 2465 h 1536"/>
                <a:gd name="T28" fmla="*/ 5945 w 2156"/>
                <a:gd name="T29" fmla="*/ 2714 h 1536"/>
                <a:gd name="T30" fmla="*/ 5836 w 2156"/>
                <a:gd name="T31" fmla="*/ 2790 h 1536"/>
                <a:gd name="T32" fmla="*/ 6077 w 2156"/>
                <a:gd name="T33" fmla="*/ 3164 h 1536"/>
                <a:gd name="T34" fmla="*/ 6207 w 2156"/>
                <a:gd name="T35" fmla="*/ 3551 h 1536"/>
                <a:gd name="T36" fmla="*/ 6399 w 2156"/>
                <a:gd name="T37" fmla="*/ 3797 h 1536"/>
                <a:gd name="T38" fmla="*/ 6113 w 2156"/>
                <a:gd name="T39" fmla="*/ 3846 h 1536"/>
                <a:gd name="T40" fmla="*/ 6435 w 2156"/>
                <a:gd name="T41" fmla="*/ 4571 h 1536"/>
                <a:gd name="T42" fmla="*/ 6150 w 2156"/>
                <a:gd name="T43" fmla="*/ 5178 h 1536"/>
                <a:gd name="T44" fmla="*/ 5814 w 2156"/>
                <a:gd name="T45" fmla="*/ 4931 h 1536"/>
                <a:gd name="T46" fmla="*/ 5802 w 2156"/>
                <a:gd name="T47" fmla="*/ 4496 h 1536"/>
                <a:gd name="T48" fmla="*/ 5493 w 2156"/>
                <a:gd name="T49" fmla="*/ 4247 h 1536"/>
                <a:gd name="T50" fmla="*/ 5324 w 2156"/>
                <a:gd name="T51" fmla="*/ 3441 h 1536"/>
                <a:gd name="T52" fmla="*/ 5265 w 2156"/>
                <a:gd name="T53" fmla="*/ 3210 h 1536"/>
                <a:gd name="T54" fmla="*/ 4933 w 2156"/>
                <a:gd name="T55" fmla="*/ 3193 h 1536"/>
                <a:gd name="T56" fmla="*/ 4800 w 2156"/>
                <a:gd name="T57" fmla="*/ 3051 h 1536"/>
                <a:gd name="T58" fmla="*/ 5025 w 2156"/>
                <a:gd name="T59" fmla="*/ 3379 h 1536"/>
                <a:gd name="T60" fmla="*/ 5120 w 2156"/>
                <a:gd name="T61" fmla="*/ 3906 h 1536"/>
                <a:gd name="T62" fmla="*/ 4896 w 2156"/>
                <a:gd name="T63" fmla="*/ 3766 h 1536"/>
                <a:gd name="T64" fmla="*/ 4572 w 2156"/>
                <a:gd name="T65" fmla="*/ 4651 h 1536"/>
                <a:gd name="T66" fmla="*/ 4991 w 2156"/>
                <a:gd name="T67" fmla="*/ 5006 h 1536"/>
                <a:gd name="T68" fmla="*/ 4906 w 2156"/>
                <a:gd name="T69" fmla="*/ 5470 h 1536"/>
                <a:gd name="T70" fmla="*/ 4550 w 2156"/>
                <a:gd name="T71" fmla="*/ 5890 h 1536"/>
                <a:gd name="T72" fmla="*/ 4631 w 2156"/>
                <a:gd name="T73" fmla="*/ 5070 h 1536"/>
                <a:gd name="T74" fmla="*/ 4226 w 2156"/>
                <a:gd name="T75" fmla="*/ 4946 h 1536"/>
                <a:gd name="T76" fmla="*/ 4189 w 2156"/>
                <a:gd name="T77" fmla="*/ 5194 h 1536"/>
                <a:gd name="T78" fmla="*/ 3975 w 2156"/>
                <a:gd name="T79" fmla="*/ 5365 h 1536"/>
                <a:gd name="T80" fmla="*/ 3869 w 2156"/>
                <a:gd name="T81" fmla="*/ 5055 h 1536"/>
                <a:gd name="T82" fmla="*/ 3965 w 2156"/>
                <a:gd name="T83" fmla="*/ 4695 h 1536"/>
                <a:gd name="T84" fmla="*/ 3580 w 2156"/>
                <a:gd name="T85" fmla="*/ 4558 h 1536"/>
                <a:gd name="T86" fmla="*/ 3700 w 2156"/>
                <a:gd name="T87" fmla="*/ 4217 h 1536"/>
                <a:gd name="T88" fmla="*/ 3712 w 2156"/>
                <a:gd name="T89" fmla="*/ 3797 h 1536"/>
                <a:gd name="T90" fmla="*/ 3377 w 2156"/>
                <a:gd name="T91" fmla="*/ 3827 h 1536"/>
                <a:gd name="T92" fmla="*/ 3187 w 2156"/>
                <a:gd name="T93" fmla="*/ 3598 h 1536"/>
                <a:gd name="T94" fmla="*/ 3043 w 2156"/>
                <a:gd name="T95" fmla="*/ 3287 h 1536"/>
                <a:gd name="T96" fmla="*/ 2649 w 2156"/>
                <a:gd name="T97" fmla="*/ 3952 h 1536"/>
                <a:gd name="T98" fmla="*/ 2530 w 2156"/>
                <a:gd name="T99" fmla="*/ 4419 h 1536"/>
                <a:gd name="T100" fmla="*/ 2293 w 2156"/>
                <a:gd name="T101" fmla="*/ 4062 h 1536"/>
                <a:gd name="T102" fmla="*/ 2099 w 2156"/>
                <a:gd name="T103" fmla="*/ 3939 h 1536"/>
                <a:gd name="T104" fmla="*/ 1838 w 2156"/>
                <a:gd name="T105" fmla="*/ 3441 h 1536"/>
                <a:gd name="T106" fmla="*/ 1361 w 2156"/>
                <a:gd name="T107" fmla="*/ 3458 h 1536"/>
                <a:gd name="T108" fmla="*/ 860 w 2156"/>
                <a:gd name="T109" fmla="*/ 3535 h 1536"/>
                <a:gd name="T110" fmla="*/ 572 w 2156"/>
                <a:gd name="T111" fmla="*/ 3115 h 1536"/>
                <a:gd name="T112" fmla="*/ 0 w 2156"/>
                <a:gd name="T113" fmla="*/ 1491 h 1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56" h="1536">
                  <a:moveTo>
                    <a:pt x="100" y="348"/>
                  </a:moveTo>
                  <a:lnTo>
                    <a:pt x="164" y="252"/>
                  </a:lnTo>
                  <a:lnTo>
                    <a:pt x="268" y="208"/>
                  </a:lnTo>
                  <a:lnTo>
                    <a:pt x="404" y="216"/>
                  </a:lnTo>
                  <a:lnTo>
                    <a:pt x="648" y="320"/>
                  </a:lnTo>
                  <a:lnTo>
                    <a:pt x="832" y="264"/>
                  </a:lnTo>
                  <a:lnTo>
                    <a:pt x="976" y="160"/>
                  </a:lnTo>
                  <a:lnTo>
                    <a:pt x="1056" y="60"/>
                  </a:lnTo>
                  <a:lnTo>
                    <a:pt x="1204" y="0"/>
                  </a:lnTo>
                  <a:lnTo>
                    <a:pt x="1436" y="56"/>
                  </a:lnTo>
                  <a:lnTo>
                    <a:pt x="1536" y="104"/>
                  </a:lnTo>
                  <a:lnTo>
                    <a:pt x="1512" y="156"/>
                  </a:lnTo>
                  <a:lnTo>
                    <a:pt x="1620" y="136"/>
                  </a:lnTo>
                  <a:lnTo>
                    <a:pt x="1676" y="100"/>
                  </a:lnTo>
                  <a:lnTo>
                    <a:pt x="1784" y="172"/>
                  </a:lnTo>
                  <a:lnTo>
                    <a:pt x="1844" y="268"/>
                  </a:lnTo>
                  <a:lnTo>
                    <a:pt x="1820" y="320"/>
                  </a:lnTo>
                  <a:lnTo>
                    <a:pt x="1848" y="352"/>
                  </a:lnTo>
                  <a:lnTo>
                    <a:pt x="1876" y="320"/>
                  </a:lnTo>
                  <a:lnTo>
                    <a:pt x="1868" y="276"/>
                  </a:lnTo>
                  <a:lnTo>
                    <a:pt x="1928" y="352"/>
                  </a:lnTo>
                  <a:lnTo>
                    <a:pt x="1960" y="336"/>
                  </a:lnTo>
                  <a:lnTo>
                    <a:pt x="2080" y="424"/>
                  </a:lnTo>
                  <a:lnTo>
                    <a:pt x="2048" y="456"/>
                  </a:lnTo>
                  <a:lnTo>
                    <a:pt x="2080" y="516"/>
                  </a:lnTo>
                  <a:lnTo>
                    <a:pt x="2052" y="600"/>
                  </a:lnTo>
                  <a:lnTo>
                    <a:pt x="2064" y="632"/>
                  </a:lnTo>
                  <a:lnTo>
                    <a:pt x="2020" y="636"/>
                  </a:lnTo>
                  <a:lnTo>
                    <a:pt x="2000" y="652"/>
                  </a:lnTo>
                  <a:lnTo>
                    <a:pt x="1992" y="700"/>
                  </a:lnTo>
                  <a:lnTo>
                    <a:pt x="1968" y="696"/>
                  </a:lnTo>
                  <a:lnTo>
                    <a:pt x="1956" y="720"/>
                  </a:lnTo>
                  <a:lnTo>
                    <a:pt x="2024" y="768"/>
                  </a:lnTo>
                  <a:lnTo>
                    <a:pt x="2036" y="816"/>
                  </a:lnTo>
                  <a:lnTo>
                    <a:pt x="2084" y="852"/>
                  </a:lnTo>
                  <a:lnTo>
                    <a:pt x="2080" y="916"/>
                  </a:lnTo>
                  <a:lnTo>
                    <a:pt x="2148" y="944"/>
                  </a:lnTo>
                  <a:lnTo>
                    <a:pt x="2144" y="980"/>
                  </a:lnTo>
                  <a:lnTo>
                    <a:pt x="2068" y="964"/>
                  </a:lnTo>
                  <a:lnTo>
                    <a:pt x="2048" y="992"/>
                  </a:lnTo>
                  <a:lnTo>
                    <a:pt x="2128" y="1084"/>
                  </a:lnTo>
                  <a:lnTo>
                    <a:pt x="2156" y="1180"/>
                  </a:lnTo>
                  <a:lnTo>
                    <a:pt x="2152" y="1284"/>
                  </a:lnTo>
                  <a:lnTo>
                    <a:pt x="2060" y="1336"/>
                  </a:lnTo>
                  <a:lnTo>
                    <a:pt x="1976" y="1316"/>
                  </a:lnTo>
                  <a:lnTo>
                    <a:pt x="1948" y="1272"/>
                  </a:lnTo>
                  <a:lnTo>
                    <a:pt x="1984" y="1256"/>
                  </a:lnTo>
                  <a:lnTo>
                    <a:pt x="1944" y="1160"/>
                  </a:lnTo>
                  <a:lnTo>
                    <a:pt x="1888" y="1164"/>
                  </a:lnTo>
                  <a:lnTo>
                    <a:pt x="1840" y="1096"/>
                  </a:lnTo>
                  <a:lnTo>
                    <a:pt x="1848" y="1060"/>
                  </a:lnTo>
                  <a:lnTo>
                    <a:pt x="1784" y="888"/>
                  </a:lnTo>
                  <a:lnTo>
                    <a:pt x="1780" y="808"/>
                  </a:lnTo>
                  <a:lnTo>
                    <a:pt x="1764" y="828"/>
                  </a:lnTo>
                  <a:lnTo>
                    <a:pt x="1676" y="800"/>
                  </a:lnTo>
                  <a:lnTo>
                    <a:pt x="1652" y="824"/>
                  </a:lnTo>
                  <a:lnTo>
                    <a:pt x="1616" y="744"/>
                  </a:lnTo>
                  <a:lnTo>
                    <a:pt x="1608" y="788"/>
                  </a:lnTo>
                  <a:lnTo>
                    <a:pt x="1656" y="876"/>
                  </a:lnTo>
                  <a:lnTo>
                    <a:pt x="1684" y="872"/>
                  </a:lnTo>
                  <a:lnTo>
                    <a:pt x="1732" y="952"/>
                  </a:lnTo>
                  <a:lnTo>
                    <a:pt x="1716" y="1008"/>
                  </a:lnTo>
                  <a:lnTo>
                    <a:pt x="1672" y="1008"/>
                  </a:lnTo>
                  <a:lnTo>
                    <a:pt x="1640" y="972"/>
                  </a:lnTo>
                  <a:lnTo>
                    <a:pt x="1524" y="1132"/>
                  </a:lnTo>
                  <a:lnTo>
                    <a:pt x="1532" y="1200"/>
                  </a:lnTo>
                  <a:lnTo>
                    <a:pt x="1652" y="1252"/>
                  </a:lnTo>
                  <a:lnTo>
                    <a:pt x="1672" y="1292"/>
                  </a:lnTo>
                  <a:lnTo>
                    <a:pt x="1628" y="1368"/>
                  </a:lnTo>
                  <a:lnTo>
                    <a:pt x="1644" y="1412"/>
                  </a:lnTo>
                  <a:lnTo>
                    <a:pt x="1740" y="1536"/>
                  </a:lnTo>
                  <a:lnTo>
                    <a:pt x="1524" y="1520"/>
                  </a:lnTo>
                  <a:lnTo>
                    <a:pt x="1516" y="1392"/>
                  </a:lnTo>
                  <a:lnTo>
                    <a:pt x="1552" y="1308"/>
                  </a:lnTo>
                  <a:lnTo>
                    <a:pt x="1480" y="1228"/>
                  </a:lnTo>
                  <a:lnTo>
                    <a:pt x="1416" y="1276"/>
                  </a:lnTo>
                  <a:lnTo>
                    <a:pt x="1428" y="1300"/>
                  </a:lnTo>
                  <a:lnTo>
                    <a:pt x="1404" y="1340"/>
                  </a:lnTo>
                  <a:lnTo>
                    <a:pt x="1352" y="1340"/>
                  </a:lnTo>
                  <a:lnTo>
                    <a:pt x="1332" y="1384"/>
                  </a:lnTo>
                  <a:lnTo>
                    <a:pt x="1288" y="1380"/>
                  </a:lnTo>
                  <a:lnTo>
                    <a:pt x="1296" y="1304"/>
                  </a:lnTo>
                  <a:lnTo>
                    <a:pt x="1336" y="1260"/>
                  </a:lnTo>
                  <a:lnTo>
                    <a:pt x="1328" y="1212"/>
                  </a:lnTo>
                  <a:lnTo>
                    <a:pt x="1256" y="1204"/>
                  </a:lnTo>
                  <a:lnTo>
                    <a:pt x="1200" y="1176"/>
                  </a:lnTo>
                  <a:lnTo>
                    <a:pt x="1264" y="1152"/>
                  </a:lnTo>
                  <a:lnTo>
                    <a:pt x="1240" y="1088"/>
                  </a:lnTo>
                  <a:lnTo>
                    <a:pt x="1256" y="1040"/>
                  </a:lnTo>
                  <a:lnTo>
                    <a:pt x="1244" y="980"/>
                  </a:lnTo>
                  <a:lnTo>
                    <a:pt x="1184" y="952"/>
                  </a:lnTo>
                  <a:lnTo>
                    <a:pt x="1132" y="988"/>
                  </a:lnTo>
                  <a:lnTo>
                    <a:pt x="1080" y="972"/>
                  </a:lnTo>
                  <a:lnTo>
                    <a:pt x="1068" y="928"/>
                  </a:lnTo>
                  <a:lnTo>
                    <a:pt x="1068" y="880"/>
                  </a:lnTo>
                  <a:lnTo>
                    <a:pt x="1020" y="848"/>
                  </a:lnTo>
                  <a:lnTo>
                    <a:pt x="936" y="884"/>
                  </a:lnTo>
                  <a:lnTo>
                    <a:pt x="888" y="1020"/>
                  </a:lnTo>
                  <a:lnTo>
                    <a:pt x="880" y="1120"/>
                  </a:lnTo>
                  <a:lnTo>
                    <a:pt x="848" y="1140"/>
                  </a:lnTo>
                  <a:lnTo>
                    <a:pt x="768" y="1096"/>
                  </a:lnTo>
                  <a:lnTo>
                    <a:pt x="768" y="1048"/>
                  </a:lnTo>
                  <a:lnTo>
                    <a:pt x="736" y="1040"/>
                  </a:lnTo>
                  <a:lnTo>
                    <a:pt x="704" y="1016"/>
                  </a:lnTo>
                  <a:lnTo>
                    <a:pt x="692" y="940"/>
                  </a:lnTo>
                  <a:lnTo>
                    <a:pt x="616" y="888"/>
                  </a:lnTo>
                  <a:lnTo>
                    <a:pt x="564" y="900"/>
                  </a:lnTo>
                  <a:lnTo>
                    <a:pt x="456" y="892"/>
                  </a:lnTo>
                  <a:lnTo>
                    <a:pt x="368" y="900"/>
                  </a:lnTo>
                  <a:lnTo>
                    <a:pt x="288" y="912"/>
                  </a:lnTo>
                  <a:lnTo>
                    <a:pt x="196" y="840"/>
                  </a:lnTo>
                  <a:lnTo>
                    <a:pt x="192" y="804"/>
                  </a:lnTo>
                  <a:lnTo>
                    <a:pt x="8" y="588"/>
                  </a:lnTo>
                  <a:lnTo>
                    <a:pt x="0" y="384"/>
                  </a:lnTo>
                  <a:lnTo>
                    <a:pt x="100" y="348"/>
                  </a:lnTo>
                  <a:close/>
                </a:path>
              </a:pathLst>
            </a:custGeom>
            <a:noFill/>
            <a:ln w="28575" cap="sq" cmpd="sng">
              <a:solidFill>
                <a:schemeClr val="bg1"/>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45065" name="Freeform 8"/>
            <p:cNvSpPr>
              <a:spLocks/>
            </p:cNvSpPr>
            <p:nvPr/>
          </p:nvSpPr>
          <p:spPr bwMode="auto">
            <a:xfrm>
              <a:off x="3393" y="3102"/>
              <a:ext cx="388" cy="352"/>
            </a:xfrm>
            <a:custGeom>
              <a:avLst/>
              <a:gdLst>
                <a:gd name="T0" fmla="*/ 0 w 312"/>
                <a:gd name="T1" fmla="*/ 236 h 268"/>
                <a:gd name="T2" fmla="*/ 190 w 312"/>
                <a:gd name="T3" fmla="*/ 95 h 268"/>
                <a:gd name="T4" fmla="*/ 475 w 312"/>
                <a:gd name="T5" fmla="*/ 110 h 268"/>
                <a:gd name="T6" fmla="*/ 608 w 312"/>
                <a:gd name="T7" fmla="*/ 0 h 268"/>
                <a:gd name="T8" fmla="*/ 700 w 312"/>
                <a:gd name="T9" fmla="*/ 77 h 268"/>
                <a:gd name="T10" fmla="*/ 679 w 312"/>
                <a:gd name="T11" fmla="*/ 248 h 268"/>
                <a:gd name="T12" fmla="*/ 796 w 312"/>
                <a:gd name="T13" fmla="*/ 374 h 268"/>
                <a:gd name="T14" fmla="*/ 760 w 312"/>
                <a:gd name="T15" fmla="*/ 736 h 268"/>
                <a:gd name="T16" fmla="*/ 882 w 312"/>
                <a:gd name="T17" fmla="*/ 826 h 268"/>
                <a:gd name="T18" fmla="*/ 929 w 312"/>
                <a:gd name="T19" fmla="*/ 1047 h 268"/>
                <a:gd name="T20" fmla="*/ 713 w 312"/>
                <a:gd name="T21" fmla="*/ 891 h 268"/>
                <a:gd name="T22" fmla="*/ 690 w 312"/>
                <a:gd name="T23" fmla="*/ 750 h 268"/>
                <a:gd name="T24" fmla="*/ 475 w 312"/>
                <a:gd name="T25" fmla="*/ 657 h 268"/>
                <a:gd name="T26" fmla="*/ 322 w 312"/>
                <a:gd name="T27" fmla="*/ 485 h 268"/>
                <a:gd name="T28" fmla="*/ 179 w 312"/>
                <a:gd name="T29" fmla="*/ 472 h 268"/>
                <a:gd name="T30" fmla="*/ 119 w 312"/>
                <a:gd name="T31" fmla="*/ 282 h 268"/>
                <a:gd name="T32" fmla="*/ 0 w 312"/>
                <a:gd name="T33" fmla="*/ 236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2" h="268">
                  <a:moveTo>
                    <a:pt x="0" y="60"/>
                  </a:moveTo>
                  <a:lnTo>
                    <a:pt x="64" y="24"/>
                  </a:lnTo>
                  <a:lnTo>
                    <a:pt x="160" y="28"/>
                  </a:lnTo>
                  <a:lnTo>
                    <a:pt x="204" y="0"/>
                  </a:lnTo>
                  <a:lnTo>
                    <a:pt x="236" y="20"/>
                  </a:lnTo>
                  <a:lnTo>
                    <a:pt x="228" y="64"/>
                  </a:lnTo>
                  <a:lnTo>
                    <a:pt x="268" y="96"/>
                  </a:lnTo>
                  <a:lnTo>
                    <a:pt x="256" y="188"/>
                  </a:lnTo>
                  <a:lnTo>
                    <a:pt x="296" y="212"/>
                  </a:lnTo>
                  <a:lnTo>
                    <a:pt x="312" y="268"/>
                  </a:lnTo>
                  <a:lnTo>
                    <a:pt x="240" y="228"/>
                  </a:lnTo>
                  <a:lnTo>
                    <a:pt x="232" y="192"/>
                  </a:lnTo>
                  <a:lnTo>
                    <a:pt x="160" y="168"/>
                  </a:lnTo>
                  <a:lnTo>
                    <a:pt x="108" y="124"/>
                  </a:lnTo>
                  <a:lnTo>
                    <a:pt x="60" y="120"/>
                  </a:lnTo>
                  <a:lnTo>
                    <a:pt x="40" y="72"/>
                  </a:lnTo>
                  <a:lnTo>
                    <a:pt x="0" y="60"/>
                  </a:lnTo>
                  <a:close/>
                </a:path>
              </a:pathLst>
            </a:custGeom>
            <a:noFill/>
            <a:ln w="28575" cap="sq" cmpd="sng">
              <a:solidFill>
                <a:schemeClr val="bg1"/>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45066" name="Freeform 9"/>
            <p:cNvSpPr>
              <a:spLocks/>
            </p:cNvSpPr>
            <p:nvPr/>
          </p:nvSpPr>
          <p:spPr bwMode="auto">
            <a:xfrm>
              <a:off x="4124" y="3212"/>
              <a:ext cx="145" cy="105"/>
            </a:xfrm>
            <a:custGeom>
              <a:avLst/>
              <a:gdLst>
                <a:gd name="T0" fmla="*/ 0 w 116"/>
                <a:gd name="T1" fmla="*/ 172 h 80"/>
                <a:gd name="T2" fmla="*/ 61 w 116"/>
                <a:gd name="T3" fmla="*/ 32 h 80"/>
                <a:gd name="T4" fmla="*/ 185 w 116"/>
                <a:gd name="T5" fmla="*/ 64 h 80"/>
                <a:gd name="T6" fmla="*/ 343 w 116"/>
                <a:gd name="T7" fmla="*/ 0 h 80"/>
                <a:gd name="T8" fmla="*/ 354 w 116"/>
                <a:gd name="T9" fmla="*/ 139 h 80"/>
                <a:gd name="T10" fmla="*/ 281 w 116"/>
                <a:gd name="T11" fmla="*/ 202 h 80"/>
                <a:gd name="T12" fmla="*/ 195 w 116"/>
                <a:gd name="T13" fmla="*/ 188 h 80"/>
                <a:gd name="T14" fmla="*/ 124 w 116"/>
                <a:gd name="T15" fmla="*/ 312 h 80"/>
                <a:gd name="T16" fmla="*/ 0 w 116"/>
                <a:gd name="T17" fmla="*/ 172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80">
                  <a:moveTo>
                    <a:pt x="0" y="44"/>
                  </a:moveTo>
                  <a:lnTo>
                    <a:pt x="20" y="8"/>
                  </a:lnTo>
                  <a:lnTo>
                    <a:pt x="60" y="16"/>
                  </a:lnTo>
                  <a:lnTo>
                    <a:pt x="112" y="0"/>
                  </a:lnTo>
                  <a:lnTo>
                    <a:pt x="116" y="36"/>
                  </a:lnTo>
                  <a:lnTo>
                    <a:pt x="92" y="52"/>
                  </a:lnTo>
                  <a:lnTo>
                    <a:pt x="64" y="48"/>
                  </a:lnTo>
                  <a:lnTo>
                    <a:pt x="40" y="80"/>
                  </a:lnTo>
                  <a:lnTo>
                    <a:pt x="0" y="44"/>
                  </a:lnTo>
                  <a:close/>
                </a:path>
              </a:pathLst>
            </a:custGeom>
            <a:noFill/>
            <a:ln w="28575" cap="sq" cmpd="sng">
              <a:solidFill>
                <a:schemeClr val="bg1"/>
              </a:solidFill>
              <a:prstDash val="solid"/>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grpSp>
      <p:sp>
        <p:nvSpPr>
          <p:cNvPr id="45061" name="Text Box 14"/>
          <p:cNvSpPr txBox="1">
            <a:spLocks noChangeArrowheads="1"/>
          </p:cNvSpPr>
          <p:nvPr/>
        </p:nvSpPr>
        <p:spPr bwMode="auto">
          <a:xfrm>
            <a:off x="2160588" y="3600450"/>
            <a:ext cx="316865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a:solidFill>
                  <a:schemeClr val="tx2"/>
                </a:solidFill>
                <a:latin typeface="Arial" charset="0"/>
              </a:defRPr>
            </a:lvl1pPr>
            <a:lvl2pPr>
              <a:defRPr kumimoji="1" sz="2600">
                <a:solidFill>
                  <a:schemeClr val="tx2"/>
                </a:solidFill>
                <a:latin typeface="Arial" charset="0"/>
              </a:defRPr>
            </a:lvl2pPr>
            <a:lvl3pPr>
              <a:defRPr kumimoji="1" sz="2400">
                <a:solidFill>
                  <a:schemeClr val="tx2"/>
                </a:solidFill>
                <a:latin typeface="Arial" charset="0"/>
              </a:defRPr>
            </a:lvl3pPr>
            <a:lvl4pPr>
              <a:defRPr kumimoji="1" sz="2000">
                <a:solidFill>
                  <a:schemeClr val="tx2"/>
                </a:solidFill>
                <a:latin typeface="Arial" charset="0"/>
              </a:defRPr>
            </a:lvl4pPr>
            <a:lvl5pPr>
              <a:defRPr kumimoji="1" sz="2000">
                <a:solidFill>
                  <a:schemeClr val="tx2"/>
                </a:solidFill>
                <a:latin typeface="Arial" charset="0"/>
              </a:defRPr>
            </a:lvl5pPr>
            <a:lvl6pPr eaLnBrk="0" hangingPunct="0">
              <a:defRPr kumimoji="1" sz="2000">
                <a:solidFill>
                  <a:schemeClr val="tx2"/>
                </a:solidFill>
                <a:latin typeface="Arial" charset="0"/>
              </a:defRPr>
            </a:lvl6pPr>
            <a:lvl7pPr eaLnBrk="0" hangingPunct="0">
              <a:defRPr kumimoji="1" sz="2000">
                <a:solidFill>
                  <a:schemeClr val="tx2"/>
                </a:solidFill>
                <a:latin typeface="Arial" charset="0"/>
              </a:defRPr>
            </a:lvl7pPr>
            <a:lvl8pPr eaLnBrk="0" hangingPunct="0">
              <a:defRPr kumimoji="1" sz="2000">
                <a:solidFill>
                  <a:schemeClr val="tx2"/>
                </a:solidFill>
                <a:latin typeface="Arial" charset="0"/>
              </a:defRPr>
            </a:lvl8pPr>
            <a:lvl9pPr eaLnBrk="0" hangingPunct="0">
              <a:defRPr kumimoji="1" sz="2000">
                <a:solidFill>
                  <a:schemeClr val="tx2"/>
                </a:solidFill>
                <a:latin typeface="Arial" charset="0"/>
              </a:defRPr>
            </a:lvl9pPr>
          </a:lstStyle>
          <a:p>
            <a:pPr>
              <a:spcBef>
                <a:spcPct val="50000"/>
              </a:spcBef>
            </a:pPr>
            <a:r>
              <a:rPr lang="en-GB" altLang="en-US" sz="1800"/>
              <a:t>Coast line of a city: The length of the coastline increases with the increasing level of details and scale. The precise length of the coast line is indeterminate.</a:t>
            </a:r>
          </a:p>
        </p:txBody>
      </p:sp>
      <p:sp>
        <p:nvSpPr>
          <p:cNvPr id="2" name="Slide Number Placeholder 1">
            <a:extLst>
              <a:ext uri="{FF2B5EF4-FFF2-40B4-BE49-F238E27FC236}">
                <a16:creationId xmlns:a16="http://schemas.microsoft.com/office/drawing/2014/main" xmlns="" id="{94C52242-3669-4979-A60D-25EE89B017FD}"/>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A4310821-16B1-420E-A620-C0755BF73529}" type="slidenum">
              <a:rPr lang="en-GB" sz="1400">
                <a:solidFill>
                  <a:schemeClr val="bg2"/>
                </a:solidFill>
                <a:latin typeface="Arial" charset="0"/>
              </a:rPr>
              <a:pPr/>
              <a:t>22</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ongley_4e_fig_02_0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441"/>
          <a:stretch>
            <a:fillRect/>
          </a:stretch>
        </p:blipFill>
        <p:spPr bwMode="auto">
          <a:xfrm>
            <a:off x="2592388" y="1162050"/>
            <a:ext cx="59055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4"/>
          <p:cNvSpPr>
            <a:spLocks noGrp="1" noChangeArrowheads="1"/>
          </p:cNvSpPr>
          <p:nvPr>
            <p:ph type="title"/>
          </p:nvPr>
        </p:nvSpPr>
        <p:spPr>
          <a:xfrm>
            <a:off x="1657350" y="153988"/>
            <a:ext cx="9434513" cy="1008062"/>
          </a:xfrm>
        </p:spPr>
        <p:txBody>
          <a:bodyPr/>
          <a:lstStyle/>
          <a:p>
            <a:pPr eaLnBrk="1" hangingPunct="1"/>
            <a:r>
              <a:rPr lang="en-GB" altLang="en-US" sz="3600" smtClean="0">
                <a:solidFill>
                  <a:srgbClr val="FF0000"/>
                </a:solidFill>
              </a:rPr>
              <a:t>H.W: Write a report to explain how the temperature is visualized ?</a:t>
            </a:r>
          </a:p>
        </p:txBody>
      </p:sp>
      <p:sp>
        <p:nvSpPr>
          <p:cNvPr id="2" name="Slide Number Placeholder 1">
            <a:extLst>
              <a:ext uri="{FF2B5EF4-FFF2-40B4-BE49-F238E27FC236}">
                <a16:creationId xmlns:a16="http://schemas.microsoft.com/office/drawing/2014/main" xmlns="" id="{931BC2D7-F60A-4D4C-A305-9DC7F7BBE03A}"/>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B5D1E868-492D-4875-BB2C-EADAA6963F77}" type="slidenum">
              <a:rPr lang="en-GB" sz="1400">
                <a:solidFill>
                  <a:schemeClr val="bg2"/>
                </a:solidFill>
                <a:latin typeface="Arial" charset="0"/>
              </a:rPr>
              <a:pPr/>
              <a:t>23</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altLang="en-US" smtClean="0"/>
              <a:t>Summary</a:t>
            </a:r>
          </a:p>
        </p:txBody>
      </p:sp>
      <p:sp>
        <p:nvSpPr>
          <p:cNvPr id="48131" name="Rectangle 3"/>
          <p:cNvSpPr>
            <a:spLocks noGrp="1" noChangeArrowheads="1"/>
          </p:cNvSpPr>
          <p:nvPr>
            <p:ph idx="1"/>
          </p:nvPr>
        </p:nvSpPr>
        <p:spPr/>
        <p:txBody>
          <a:bodyPr/>
          <a:lstStyle/>
          <a:p>
            <a:pPr eaLnBrk="1" hangingPunct="1">
              <a:lnSpc>
                <a:spcPct val="90000"/>
              </a:lnSpc>
            </a:pPr>
            <a:r>
              <a:rPr lang="en-GB" altLang="en-US" sz="2400" smtClean="0"/>
              <a:t>The law of geography states the property of spatial autocorrelation.</a:t>
            </a:r>
          </a:p>
          <a:p>
            <a:pPr eaLnBrk="1" hangingPunct="1">
              <a:lnSpc>
                <a:spcPct val="90000"/>
              </a:lnSpc>
            </a:pPr>
            <a:r>
              <a:rPr lang="en-GB" altLang="en-US" sz="2400" smtClean="0"/>
              <a:t>Spatial autocorrelation is the measurements on how near and distant things are interrelated.</a:t>
            </a:r>
          </a:p>
          <a:p>
            <a:pPr eaLnBrk="1" hangingPunct="1">
              <a:lnSpc>
                <a:spcPct val="90000"/>
              </a:lnSpc>
            </a:pPr>
            <a:r>
              <a:rPr lang="en-GB" altLang="en-US" sz="2400" smtClean="0"/>
              <a:t>Spatial objects are classified according to their topological dimension, which provides a measure of the way they fill space.</a:t>
            </a:r>
          </a:p>
          <a:p>
            <a:pPr eaLnBrk="1" hangingPunct="1">
              <a:lnSpc>
                <a:spcPct val="90000"/>
              </a:lnSpc>
            </a:pPr>
            <a:r>
              <a:rPr lang="en-GB" altLang="en-US" sz="2400" smtClean="0"/>
              <a:t>Geographical data are only as good as the sampling scheme used to create them.</a:t>
            </a:r>
          </a:p>
          <a:p>
            <a:pPr eaLnBrk="1" hangingPunct="1">
              <a:lnSpc>
                <a:spcPct val="90000"/>
              </a:lnSpc>
            </a:pPr>
            <a:r>
              <a:rPr lang="en-GB" altLang="en-US" sz="2400" smtClean="0"/>
              <a:t>Interpolation is the function that fills the gaps in samples.</a:t>
            </a:r>
          </a:p>
        </p:txBody>
      </p:sp>
      <p:sp>
        <p:nvSpPr>
          <p:cNvPr id="2" name="Slide Number Placeholder 1">
            <a:extLst>
              <a:ext uri="{FF2B5EF4-FFF2-40B4-BE49-F238E27FC236}">
                <a16:creationId xmlns:a16="http://schemas.microsoft.com/office/drawing/2014/main" xmlns="" id="{0FADD804-8AFB-48C6-84DA-C9DF994C06ED}"/>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21D5E423-85BD-4F3E-80B7-0DEA7C2BA6E1}" type="slidenum">
              <a:rPr lang="en-GB" sz="1400">
                <a:solidFill>
                  <a:schemeClr val="bg2"/>
                </a:solidFill>
                <a:latin typeface="Arial" charset="0"/>
              </a:rPr>
              <a:pPr/>
              <a:t>24</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Geographical phenomena</a:t>
            </a:r>
          </a:p>
        </p:txBody>
      </p:sp>
      <p:sp>
        <p:nvSpPr>
          <p:cNvPr id="8195" name="Rectangle 3"/>
          <p:cNvSpPr>
            <a:spLocks noGrp="1" noChangeArrowheads="1"/>
          </p:cNvSpPr>
          <p:nvPr>
            <p:ph idx="1"/>
          </p:nvPr>
        </p:nvSpPr>
        <p:spPr/>
        <p:txBody>
          <a:bodyPr/>
          <a:lstStyle/>
          <a:p>
            <a:pPr eaLnBrk="1" hangingPunct="1"/>
            <a:r>
              <a:rPr lang="en-GB" altLang="en-US" sz="2400" smtClean="0"/>
              <a:t>Our behaviour in space often reflects past patterns of behaviour.</a:t>
            </a:r>
          </a:p>
          <a:p>
            <a:pPr eaLnBrk="1" hangingPunct="1"/>
            <a:r>
              <a:rPr lang="en-GB" altLang="en-US" sz="2400" smtClean="0"/>
              <a:t>Some geographical phenomena vary smoothly across space, while others may not.</a:t>
            </a:r>
          </a:p>
          <a:p>
            <a:pPr eaLnBrk="1" hangingPunct="1"/>
            <a:r>
              <a:rPr lang="en-GB" altLang="en-US" sz="2400" smtClean="0"/>
              <a:t>The first law of geography: everything is related to everything else, but near things are more related than distant things.</a:t>
            </a:r>
          </a:p>
          <a:p>
            <a:pPr lvl="1" eaLnBrk="1" hangingPunct="1"/>
            <a:r>
              <a:rPr lang="en-GB" altLang="en-US" sz="2400" smtClean="0"/>
              <a:t>This property is known as </a:t>
            </a:r>
            <a:r>
              <a:rPr lang="en-GB" altLang="en-US" sz="2400" smtClean="0">
                <a:solidFill>
                  <a:srgbClr val="FF3300"/>
                </a:solidFill>
              </a:rPr>
              <a:t>spatial autocorrelation</a:t>
            </a:r>
            <a:r>
              <a:rPr lang="en-GB" altLang="en-US" sz="2400" smtClean="0"/>
              <a:t>.</a:t>
            </a:r>
          </a:p>
        </p:txBody>
      </p:sp>
      <p:sp>
        <p:nvSpPr>
          <p:cNvPr id="2" name="Slide Number Placeholder 1">
            <a:extLst>
              <a:ext uri="{FF2B5EF4-FFF2-40B4-BE49-F238E27FC236}">
                <a16:creationId xmlns:a16="http://schemas.microsoft.com/office/drawing/2014/main" xmlns="" id="{659040A3-0AFF-4C3E-8283-7B5DAD1BC920}"/>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9239E28F-9454-4C63-90BF-7166C3026E24}" type="slidenum">
              <a:rPr lang="en-GB" sz="1400">
                <a:solidFill>
                  <a:schemeClr val="bg2"/>
                </a:solidFill>
                <a:latin typeface="Arial" charset="0"/>
              </a:rPr>
              <a:pPr/>
              <a:t>3</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Spatial autocorrelation and scale</a:t>
            </a:r>
          </a:p>
        </p:txBody>
      </p:sp>
      <p:sp>
        <p:nvSpPr>
          <p:cNvPr id="10243" name="Rectangle 3"/>
          <p:cNvSpPr>
            <a:spLocks noGrp="1" noChangeArrowheads="1"/>
          </p:cNvSpPr>
          <p:nvPr>
            <p:ph idx="1"/>
          </p:nvPr>
        </p:nvSpPr>
        <p:spPr/>
        <p:txBody>
          <a:bodyPr/>
          <a:lstStyle/>
          <a:p>
            <a:pPr eaLnBrk="1" hangingPunct="1">
              <a:lnSpc>
                <a:spcPct val="90000"/>
              </a:lnSpc>
            </a:pPr>
            <a:r>
              <a:rPr lang="en-GB" altLang="en-US" sz="2400" smtClean="0"/>
              <a:t>Spatial autocorrelation:</a:t>
            </a:r>
          </a:p>
          <a:p>
            <a:pPr lvl="1" eaLnBrk="1" hangingPunct="1">
              <a:lnSpc>
                <a:spcPct val="90000"/>
              </a:lnSpc>
            </a:pPr>
            <a:r>
              <a:rPr lang="en-GB" altLang="en-US" sz="2200" smtClean="0"/>
              <a:t>Measurements on how near and distant things are interrelated.</a:t>
            </a:r>
          </a:p>
          <a:p>
            <a:pPr eaLnBrk="1" hangingPunct="1">
              <a:lnSpc>
                <a:spcPct val="90000"/>
              </a:lnSpc>
            </a:pPr>
            <a:r>
              <a:rPr lang="en-GB" altLang="en-US" sz="2400" smtClean="0"/>
              <a:t>Temporal autocorrelation:</a:t>
            </a:r>
          </a:p>
          <a:p>
            <a:pPr lvl="1" eaLnBrk="1" hangingPunct="1">
              <a:lnSpc>
                <a:spcPct val="90000"/>
              </a:lnSpc>
            </a:pPr>
            <a:r>
              <a:rPr lang="en-GB" altLang="en-US" sz="2200" smtClean="0"/>
              <a:t>The relationship between consecutive events in time.</a:t>
            </a:r>
          </a:p>
          <a:p>
            <a:pPr eaLnBrk="1" hangingPunct="1">
              <a:lnSpc>
                <a:spcPct val="90000"/>
              </a:lnSpc>
            </a:pPr>
            <a:r>
              <a:rPr lang="en-GB" altLang="en-US" sz="2400" smtClean="0"/>
              <a:t>Examining spatio-temporal processes:</a:t>
            </a:r>
          </a:p>
          <a:p>
            <a:pPr lvl="1" eaLnBrk="1" hangingPunct="1">
              <a:lnSpc>
                <a:spcPct val="90000"/>
              </a:lnSpc>
            </a:pPr>
            <a:r>
              <a:rPr lang="en-GB" altLang="en-US" sz="2400" smtClean="0"/>
              <a:t>explanation in time need only look to the past, but</a:t>
            </a:r>
          </a:p>
          <a:p>
            <a:pPr lvl="1" eaLnBrk="1" hangingPunct="1">
              <a:lnSpc>
                <a:spcPct val="90000"/>
              </a:lnSpc>
            </a:pPr>
            <a:r>
              <a:rPr lang="en-GB" altLang="en-US" sz="2400" smtClean="0"/>
              <a:t>explanation in space must look in all directions simultaneously.</a:t>
            </a:r>
            <a:endParaRPr lang="en-GB" altLang="en-US" smtClean="0"/>
          </a:p>
        </p:txBody>
      </p:sp>
      <p:sp>
        <p:nvSpPr>
          <p:cNvPr id="2" name="Slide Number Placeholder 1">
            <a:extLst>
              <a:ext uri="{FF2B5EF4-FFF2-40B4-BE49-F238E27FC236}">
                <a16:creationId xmlns:a16="http://schemas.microsoft.com/office/drawing/2014/main" xmlns="" id="{216056F0-6BBD-4F1C-ADEC-446F50C6B4ED}"/>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6751EA27-A95C-4EF6-9172-50B580EE2DDB}" type="slidenum">
              <a:rPr lang="en-GB" sz="1400">
                <a:solidFill>
                  <a:schemeClr val="bg2"/>
                </a:solidFill>
                <a:latin typeface="Arial" charset="0"/>
              </a:rPr>
              <a:pPr/>
              <a:t>4</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mtClean="0"/>
              <a:t>Spatial autocorrelation and spatial objects</a:t>
            </a:r>
          </a:p>
        </p:txBody>
      </p:sp>
      <p:sp>
        <p:nvSpPr>
          <p:cNvPr id="12291" name="Rectangle 3"/>
          <p:cNvSpPr>
            <a:spLocks noGrp="1" noChangeArrowheads="1"/>
          </p:cNvSpPr>
          <p:nvPr>
            <p:ph idx="1"/>
          </p:nvPr>
        </p:nvSpPr>
        <p:spPr/>
        <p:txBody>
          <a:bodyPr/>
          <a:lstStyle/>
          <a:p>
            <a:pPr eaLnBrk="1" hangingPunct="1">
              <a:lnSpc>
                <a:spcPct val="90000"/>
              </a:lnSpc>
            </a:pPr>
            <a:r>
              <a:rPr lang="en-GB" altLang="en-US" sz="2400" smtClean="0"/>
              <a:t>Spatial autocorrelation deal simultaneously with similarities in the location of </a:t>
            </a:r>
            <a:r>
              <a:rPr lang="en-GB" altLang="en-US" sz="2400" smtClean="0">
                <a:solidFill>
                  <a:srgbClr val="FF0000"/>
                </a:solidFill>
              </a:rPr>
              <a:t>spatial objects</a:t>
            </a:r>
            <a:r>
              <a:rPr lang="en-GB" altLang="en-US" sz="2400" smtClean="0"/>
              <a:t>.</a:t>
            </a:r>
          </a:p>
          <a:p>
            <a:pPr eaLnBrk="1" hangingPunct="1">
              <a:lnSpc>
                <a:spcPct val="90000"/>
              </a:lnSpc>
            </a:pPr>
            <a:r>
              <a:rPr lang="en-GB" altLang="en-US" sz="2400" smtClean="0"/>
              <a:t>It is determined both by similarities in </a:t>
            </a:r>
            <a:r>
              <a:rPr lang="en-GB" altLang="en-US" sz="2400" smtClean="0">
                <a:solidFill>
                  <a:srgbClr val="FF0000"/>
                </a:solidFill>
              </a:rPr>
              <a:t>position</a:t>
            </a:r>
            <a:r>
              <a:rPr lang="en-GB" altLang="en-US" sz="2400" smtClean="0"/>
              <a:t>, and by similarities in </a:t>
            </a:r>
            <a:r>
              <a:rPr lang="en-GB" altLang="en-US" sz="2400" smtClean="0">
                <a:solidFill>
                  <a:srgbClr val="FF0000"/>
                </a:solidFill>
              </a:rPr>
              <a:t>attributes</a:t>
            </a:r>
          </a:p>
          <a:p>
            <a:pPr eaLnBrk="1" hangingPunct="1">
              <a:lnSpc>
                <a:spcPct val="90000"/>
              </a:lnSpc>
            </a:pPr>
            <a:r>
              <a:rPr lang="en-GB" altLang="en-US" sz="2400" smtClean="0"/>
              <a:t>Indices are used to measure spatial autocorrelation of objects.</a:t>
            </a:r>
          </a:p>
          <a:p>
            <a:pPr lvl="1" eaLnBrk="1" hangingPunct="1">
              <a:lnSpc>
                <a:spcPct val="90000"/>
              </a:lnSpc>
            </a:pPr>
            <a:r>
              <a:rPr lang="en-GB" altLang="en-US" sz="2200" smtClean="0"/>
              <a:t>Moran’s I</a:t>
            </a:r>
          </a:p>
          <a:p>
            <a:pPr lvl="1" eaLnBrk="1" hangingPunct="1">
              <a:lnSpc>
                <a:spcPct val="90000"/>
              </a:lnSpc>
            </a:pPr>
            <a:r>
              <a:rPr lang="en-GB" altLang="en-US" sz="2200" smtClean="0"/>
              <a:t>Geary’s C</a:t>
            </a:r>
          </a:p>
          <a:p>
            <a:pPr lvl="1" eaLnBrk="1" hangingPunct="1">
              <a:lnSpc>
                <a:spcPct val="90000"/>
              </a:lnSpc>
            </a:pPr>
            <a:r>
              <a:rPr lang="en-GB" altLang="en-US" sz="2200" smtClean="0"/>
              <a:t>Ripley’s K</a:t>
            </a:r>
          </a:p>
        </p:txBody>
      </p:sp>
      <p:sp>
        <p:nvSpPr>
          <p:cNvPr id="2" name="Slide Number Placeholder 1">
            <a:extLst>
              <a:ext uri="{FF2B5EF4-FFF2-40B4-BE49-F238E27FC236}">
                <a16:creationId xmlns:a16="http://schemas.microsoft.com/office/drawing/2014/main" xmlns="" id="{F0B6F3D9-E3E3-40DF-A271-F00000BC2D5B}"/>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C13A4889-5CCB-4A71-9589-B48FA730246A}" type="slidenum">
              <a:rPr lang="en-GB" sz="1400">
                <a:solidFill>
                  <a:schemeClr val="bg2"/>
                </a:solidFill>
                <a:latin typeface="Arial" charset="0"/>
              </a:rPr>
              <a:pPr/>
              <a:t>5</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Types of spatial objects</a:t>
            </a:r>
          </a:p>
        </p:txBody>
      </p:sp>
      <p:sp>
        <p:nvSpPr>
          <p:cNvPr id="14339" name="Rectangle 3"/>
          <p:cNvSpPr>
            <a:spLocks noGrp="1" noChangeArrowheads="1"/>
          </p:cNvSpPr>
          <p:nvPr>
            <p:ph idx="1"/>
          </p:nvPr>
        </p:nvSpPr>
        <p:spPr/>
        <p:txBody>
          <a:bodyPr/>
          <a:lstStyle/>
          <a:p>
            <a:pPr eaLnBrk="1" hangingPunct="1"/>
            <a:r>
              <a:rPr lang="en-GB" altLang="en-US" sz="2400" smtClean="0"/>
              <a:t>Spatial objects are classified according to their topological dimension, which provides a measure of the way they fill space.</a:t>
            </a:r>
          </a:p>
          <a:p>
            <a:pPr eaLnBrk="1" hangingPunct="1"/>
            <a:r>
              <a:rPr lang="en-GB" altLang="en-US" sz="2400" smtClean="0"/>
              <a:t>Point – dimension 0</a:t>
            </a:r>
          </a:p>
          <a:p>
            <a:pPr eaLnBrk="1" hangingPunct="1"/>
            <a:r>
              <a:rPr lang="en-GB" altLang="en-US" sz="2400" smtClean="0"/>
              <a:t>Line – dimension 1</a:t>
            </a:r>
          </a:p>
          <a:p>
            <a:pPr eaLnBrk="1" hangingPunct="1"/>
            <a:r>
              <a:rPr lang="en-GB" altLang="en-US" sz="2400" smtClean="0"/>
              <a:t>Area – dimension 2</a:t>
            </a:r>
          </a:p>
          <a:p>
            <a:pPr eaLnBrk="1" hangingPunct="1"/>
            <a:r>
              <a:rPr lang="en-GB" altLang="en-US" sz="2400" smtClean="0"/>
              <a:t>Volume – dimension 3</a:t>
            </a:r>
          </a:p>
          <a:p>
            <a:pPr eaLnBrk="1" hangingPunct="1"/>
            <a:r>
              <a:rPr lang="en-GB" altLang="en-US" sz="2400" smtClean="0"/>
              <a:t>Time – usually considered to be the fourth dimension of spatial objects, although GIS is currently incapable of dealing with it properly.</a:t>
            </a:r>
          </a:p>
        </p:txBody>
      </p:sp>
      <p:sp>
        <p:nvSpPr>
          <p:cNvPr id="2" name="Slide Number Placeholder 1">
            <a:extLst>
              <a:ext uri="{FF2B5EF4-FFF2-40B4-BE49-F238E27FC236}">
                <a16:creationId xmlns:a16="http://schemas.microsoft.com/office/drawing/2014/main" xmlns="" id="{65E74574-4BC2-4EE4-9802-D942A15FAD1C}"/>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44F5295E-EC2F-46D9-9870-7A22F33B0967}" type="slidenum">
              <a:rPr lang="en-GB" sz="1400">
                <a:solidFill>
                  <a:schemeClr val="bg2"/>
                </a:solidFill>
                <a:latin typeface="Arial" charset="0"/>
              </a:rPr>
              <a:pPr/>
              <a:t>6</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2519363"/>
            <a:ext cx="3468687"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
          <p:cNvSpPr>
            <a:spLocks noGrp="1" noChangeArrowheads="1"/>
          </p:cNvSpPr>
          <p:nvPr>
            <p:ph type="title"/>
          </p:nvPr>
        </p:nvSpPr>
        <p:spPr/>
        <p:txBody>
          <a:bodyPr/>
          <a:lstStyle/>
          <a:p>
            <a:pPr eaLnBrk="1" hangingPunct="1"/>
            <a:r>
              <a:rPr lang="en-AU" altLang="en-US" smtClean="0"/>
              <a:t>Point</a:t>
            </a:r>
            <a:endParaRPr lang="en-GB" altLang="en-US" smtClean="0"/>
          </a:p>
        </p:txBody>
      </p:sp>
      <p:sp>
        <p:nvSpPr>
          <p:cNvPr id="16388" name="Content Placeholder 3"/>
          <p:cNvSpPr>
            <a:spLocks noGrp="1" noChangeArrowheads="1"/>
          </p:cNvSpPr>
          <p:nvPr>
            <p:ph idx="1"/>
          </p:nvPr>
        </p:nvSpPr>
        <p:spPr/>
        <p:txBody>
          <a:bodyPr/>
          <a:lstStyle/>
          <a:p>
            <a:pPr eaLnBrk="1" hangingPunct="1"/>
            <a:r>
              <a:rPr lang="en-GB" altLang="en-US" smtClean="0"/>
              <a:t>A point object has neither length nor breadth nor depth.</a:t>
            </a:r>
          </a:p>
          <a:p>
            <a:pPr eaLnBrk="1" hangingPunct="1"/>
            <a:r>
              <a:rPr lang="en-GB" altLang="en-US" smtClean="0"/>
              <a:t>May be used to indicate spatial occurrences or events, and their spatial pattern.</a:t>
            </a:r>
          </a:p>
        </p:txBody>
      </p:sp>
      <p:sp>
        <p:nvSpPr>
          <p:cNvPr id="5" name="Slide Number Placeholder 4">
            <a:extLst>
              <a:ext uri="{FF2B5EF4-FFF2-40B4-BE49-F238E27FC236}">
                <a16:creationId xmlns:a16="http://schemas.microsoft.com/office/drawing/2014/main" xmlns="" id="{8F39AEA2-E960-4213-9B0C-B45D08D3B729}"/>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FCC34BD2-1240-4943-99A6-65B65100FF16}" type="slidenum">
              <a:rPr lang="en-GB" sz="1400">
                <a:solidFill>
                  <a:schemeClr val="bg2"/>
                </a:solidFill>
                <a:latin typeface="Arial" charset="0"/>
              </a:rPr>
              <a:pPr/>
              <a:t>7</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511300"/>
            <a:ext cx="6891337"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noChangeArrowheads="1"/>
          </p:cNvSpPr>
          <p:nvPr>
            <p:ph type="title"/>
          </p:nvPr>
        </p:nvSpPr>
        <p:spPr/>
        <p:txBody>
          <a:bodyPr/>
          <a:lstStyle/>
          <a:p>
            <a:pPr eaLnBrk="1" hangingPunct="1"/>
            <a:r>
              <a:rPr lang="en-AU" altLang="en-US" smtClean="0"/>
              <a:t>Line</a:t>
            </a:r>
            <a:endParaRPr lang="en-GB" altLang="en-US" smtClean="0"/>
          </a:p>
        </p:txBody>
      </p:sp>
      <p:sp>
        <p:nvSpPr>
          <p:cNvPr id="18436" name="Content Placeholder 3"/>
          <p:cNvSpPr>
            <a:spLocks noGrp="1" noChangeArrowheads="1"/>
          </p:cNvSpPr>
          <p:nvPr>
            <p:ph idx="1"/>
          </p:nvPr>
        </p:nvSpPr>
        <p:spPr>
          <a:xfrm>
            <a:off x="1800225" y="1439863"/>
            <a:ext cx="2447925" cy="4319587"/>
          </a:xfrm>
        </p:spPr>
        <p:txBody>
          <a:bodyPr/>
          <a:lstStyle/>
          <a:p>
            <a:pPr eaLnBrk="1" hangingPunct="1">
              <a:lnSpc>
                <a:spcPct val="90000"/>
              </a:lnSpc>
            </a:pPr>
            <a:r>
              <a:rPr lang="en-GB" altLang="en-US" sz="2000" smtClean="0"/>
              <a:t>A line object has length, but not breadth or depth.</a:t>
            </a:r>
          </a:p>
          <a:p>
            <a:pPr eaLnBrk="1" hangingPunct="1">
              <a:lnSpc>
                <a:spcPct val="90000"/>
              </a:lnSpc>
            </a:pPr>
            <a:r>
              <a:rPr lang="en-GB" altLang="en-US" sz="2000" smtClean="0"/>
              <a:t>Used to represent linear entities that are frequently built together into networks.</a:t>
            </a:r>
          </a:p>
          <a:p>
            <a:pPr eaLnBrk="1" hangingPunct="1">
              <a:lnSpc>
                <a:spcPct val="90000"/>
              </a:lnSpc>
            </a:pPr>
            <a:r>
              <a:rPr lang="en-GB" altLang="en-US" sz="2000" smtClean="0"/>
              <a:t>Also used to measure distances between spatial objects.</a:t>
            </a:r>
          </a:p>
        </p:txBody>
      </p:sp>
      <p:sp>
        <p:nvSpPr>
          <p:cNvPr id="5" name="Slide Number Placeholder 4">
            <a:extLst>
              <a:ext uri="{FF2B5EF4-FFF2-40B4-BE49-F238E27FC236}">
                <a16:creationId xmlns:a16="http://schemas.microsoft.com/office/drawing/2014/main" xmlns="" id="{61F179D6-BDD9-44BD-9F53-D59473A23B17}"/>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E3F88BD8-3894-4459-91B1-B7CDB1BAC5CA}" type="slidenum">
              <a:rPr lang="en-GB" sz="1400">
                <a:solidFill>
                  <a:schemeClr val="bg2"/>
                </a:solidFill>
                <a:latin typeface="Arial" charset="0"/>
              </a:rPr>
              <a:pPr/>
              <a:t>8</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503238"/>
            <a:ext cx="43211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2"/>
          <p:cNvSpPr>
            <a:spLocks noGrp="1" noChangeArrowheads="1"/>
          </p:cNvSpPr>
          <p:nvPr>
            <p:ph type="title"/>
          </p:nvPr>
        </p:nvSpPr>
        <p:spPr/>
        <p:txBody>
          <a:bodyPr/>
          <a:lstStyle/>
          <a:p>
            <a:pPr eaLnBrk="1" hangingPunct="1"/>
            <a:r>
              <a:rPr lang="en-AU" altLang="en-US" smtClean="0"/>
              <a:t>Area</a:t>
            </a:r>
            <a:endParaRPr lang="en-GB" altLang="en-US" smtClean="0"/>
          </a:p>
        </p:txBody>
      </p:sp>
      <p:sp>
        <p:nvSpPr>
          <p:cNvPr id="20484" name="Content Placeholder 3"/>
          <p:cNvSpPr>
            <a:spLocks noGrp="1" noChangeArrowheads="1"/>
          </p:cNvSpPr>
          <p:nvPr>
            <p:ph idx="1"/>
          </p:nvPr>
        </p:nvSpPr>
        <p:spPr>
          <a:xfrm>
            <a:off x="1800225" y="1439863"/>
            <a:ext cx="4752975" cy="4319587"/>
          </a:xfrm>
        </p:spPr>
        <p:txBody>
          <a:bodyPr/>
          <a:lstStyle/>
          <a:p>
            <a:pPr eaLnBrk="1" hangingPunct="1">
              <a:lnSpc>
                <a:spcPct val="90000"/>
              </a:lnSpc>
            </a:pPr>
            <a:r>
              <a:rPr lang="en-GB" altLang="en-US" sz="2400" smtClean="0"/>
              <a:t>An area object has two dimension, length and breadth, but not depth.</a:t>
            </a:r>
          </a:p>
          <a:p>
            <a:pPr eaLnBrk="1" hangingPunct="1">
              <a:lnSpc>
                <a:spcPct val="90000"/>
              </a:lnSpc>
            </a:pPr>
            <a:r>
              <a:rPr lang="en-GB" altLang="en-US" sz="2400" smtClean="0"/>
              <a:t>Represents enclose areas of natural or artificial objects.</a:t>
            </a:r>
          </a:p>
        </p:txBody>
      </p:sp>
      <p:sp>
        <p:nvSpPr>
          <p:cNvPr id="5" name="Slide Number Placeholder 4">
            <a:extLst>
              <a:ext uri="{FF2B5EF4-FFF2-40B4-BE49-F238E27FC236}">
                <a16:creationId xmlns:a16="http://schemas.microsoft.com/office/drawing/2014/main" xmlns="" id="{CC9EBE47-19B5-4022-A695-47C5804E9A7B}"/>
              </a:ext>
            </a:extLst>
          </p:cNvPr>
          <p:cNvSpPr>
            <a:spLocks noGrp="1"/>
          </p:cNvSpPr>
          <p:nvPr>
            <p:ph type="sldNum" sz="quarter" idx="12"/>
          </p:nvPr>
        </p:nvSpPr>
        <p:spPr/>
        <p:txBody>
          <a:bodyPr/>
          <a:lstStyle>
            <a:lvl1pPr>
              <a:defRPr kumimoji="1" sz="1200">
                <a:solidFill>
                  <a:schemeClr val="tx1"/>
                </a:solidFill>
                <a:latin typeface="Tahoma" pitchFamily="34" charset="0"/>
              </a:defRPr>
            </a:lvl1pPr>
            <a:lvl2pPr marL="742950" indent="-285750">
              <a:defRPr kumimoji="1" sz="1200">
                <a:solidFill>
                  <a:schemeClr val="tx1"/>
                </a:solidFill>
                <a:latin typeface="Tahoma" pitchFamily="34" charset="0"/>
              </a:defRPr>
            </a:lvl2pPr>
            <a:lvl3pPr marL="1143000" indent="-228600">
              <a:defRPr kumimoji="1" sz="1200">
                <a:solidFill>
                  <a:schemeClr val="tx1"/>
                </a:solidFill>
                <a:latin typeface="Tahoma" pitchFamily="34" charset="0"/>
              </a:defRPr>
            </a:lvl3pPr>
            <a:lvl4pPr marL="1600200" indent="-228600">
              <a:defRPr kumimoji="1" sz="1200">
                <a:solidFill>
                  <a:schemeClr val="tx1"/>
                </a:solidFill>
                <a:latin typeface="Tahoma" pitchFamily="34" charset="0"/>
              </a:defRPr>
            </a:lvl4pPr>
            <a:lvl5pPr marL="2057400" indent="-228600">
              <a:defRPr kumimoji="1" sz="1200">
                <a:solidFill>
                  <a:schemeClr val="tx1"/>
                </a:solidFill>
                <a:latin typeface="Tahoma" pitchFamily="34" charset="0"/>
              </a:defRPr>
            </a:lvl5pPr>
            <a:lvl6pPr marL="2514600" indent="-228600" algn="l" rtl="0" eaLnBrk="0" fontAlgn="base" hangingPunct="0">
              <a:spcBef>
                <a:spcPct val="0"/>
              </a:spcBef>
              <a:spcAft>
                <a:spcPct val="0"/>
              </a:spcAft>
              <a:defRPr kumimoji="1" sz="1200">
                <a:solidFill>
                  <a:schemeClr val="tx1"/>
                </a:solidFill>
                <a:latin typeface="Tahoma" pitchFamily="34" charset="0"/>
              </a:defRPr>
            </a:lvl6pPr>
            <a:lvl7pPr marL="2971800" indent="-228600" algn="l" rtl="0" eaLnBrk="0" fontAlgn="base" hangingPunct="0">
              <a:spcBef>
                <a:spcPct val="0"/>
              </a:spcBef>
              <a:spcAft>
                <a:spcPct val="0"/>
              </a:spcAft>
              <a:defRPr kumimoji="1" sz="1200">
                <a:solidFill>
                  <a:schemeClr val="tx1"/>
                </a:solidFill>
                <a:latin typeface="Tahoma" pitchFamily="34" charset="0"/>
              </a:defRPr>
            </a:lvl7pPr>
            <a:lvl8pPr marL="3429000" indent="-228600" algn="l" rtl="0" eaLnBrk="0" fontAlgn="base" hangingPunct="0">
              <a:spcBef>
                <a:spcPct val="0"/>
              </a:spcBef>
              <a:spcAft>
                <a:spcPct val="0"/>
              </a:spcAft>
              <a:defRPr kumimoji="1" sz="1200">
                <a:solidFill>
                  <a:schemeClr val="tx1"/>
                </a:solidFill>
                <a:latin typeface="Tahoma" pitchFamily="34" charset="0"/>
              </a:defRPr>
            </a:lvl8pPr>
            <a:lvl9pPr marL="3886200" indent="-228600" algn="l" rtl="0" eaLnBrk="0" fontAlgn="base" hangingPunct="0">
              <a:spcBef>
                <a:spcPct val="0"/>
              </a:spcBef>
              <a:spcAft>
                <a:spcPct val="0"/>
              </a:spcAft>
              <a:defRPr kumimoji="1" sz="1200">
                <a:solidFill>
                  <a:schemeClr val="tx1"/>
                </a:solidFill>
                <a:latin typeface="Tahoma" pitchFamily="34" charset="0"/>
              </a:defRPr>
            </a:lvl9pPr>
          </a:lstStyle>
          <a:p>
            <a:fld id="{31743EAA-2A19-46F4-8084-9AC069941153}" type="slidenum">
              <a:rPr lang="en-GB" sz="1400">
                <a:solidFill>
                  <a:schemeClr val="bg2"/>
                </a:solidFill>
                <a:latin typeface="Arial" charset="0"/>
              </a:rPr>
              <a:pPr/>
              <a:t>9</a:t>
            </a:fld>
            <a:endParaRPr lang="en-GB" sz="1400">
              <a:solidFill>
                <a:schemeClr val="bg2"/>
              </a:solidFill>
              <a:latin typeface="Arial" charset="0"/>
            </a:endParaRPr>
          </a:p>
        </p:txBody>
      </p:sp>
    </p:spTree>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GIS_Lect-03">
  <a:themeElements>
    <a:clrScheme name="Geog3600_templat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og3600_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1" lang="en-US" altLang="en-US"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1" lang="en-US" altLang="en-US" sz="1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eog3600_templat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og3600_templat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og3600_template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GIS_Lect-03  -  Compatibility Mode" id="{B597C93C-0024-4038-B56B-7AC593CA1AA8}" vid="{34E66E54-F947-4499-8168-315F8C1D62E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GIS_Lect-03</Template>
  <TotalTime>3</TotalTime>
  <Words>1275</Words>
  <Application>Microsoft Office PowerPoint</Application>
  <PresentationFormat>مخصص</PresentationFormat>
  <Paragraphs>209</Paragraphs>
  <Slides>24</Slides>
  <Notes>20</Notes>
  <HiddenSlides>0</HiddenSlides>
  <MMClips>0</MMClips>
  <ScaleCrop>false</ScaleCrop>
  <HeadingPairs>
    <vt:vector size="8" baseType="variant">
      <vt:variant>
        <vt:lpstr>الخطوط المستخدمة</vt:lpstr>
      </vt:variant>
      <vt:variant>
        <vt:i4>6</vt:i4>
      </vt:variant>
      <vt:variant>
        <vt:lpstr>نسق</vt:lpstr>
      </vt:variant>
      <vt:variant>
        <vt:i4>1</vt:i4>
      </vt:variant>
      <vt:variant>
        <vt:lpstr>خوادم OLE مضمنة</vt:lpstr>
      </vt:variant>
      <vt:variant>
        <vt:i4>1</vt:i4>
      </vt:variant>
      <vt:variant>
        <vt:lpstr>عناوين الشرائح</vt:lpstr>
      </vt:variant>
      <vt:variant>
        <vt:i4>24</vt:i4>
      </vt:variant>
    </vt:vector>
  </HeadingPairs>
  <TitlesOfParts>
    <vt:vector size="32" baseType="lpstr">
      <vt:lpstr>Tahoma</vt:lpstr>
      <vt:lpstr>Arial</vt:lpstr>
      <vt:lpstr>Arial Narrow</vt:lpstr>
      <vt:lpstr>Wingdings</vt:lpstr>
      <vt:lpstr>Times New Roman</vt:lpstr>
      <vt:lpstr>Symbol</vt:lpstr>
      <vt:lpstr>GIS_Lect-03</vt:lpstr>
      <vt:lpstr>Equation</vt:lpstr>
      <vt:lpstr>Geographic Information System (GIS)   IS 454</vt:lpstr>
      <vt:lpstr>The Nature of Geographical Data</vt:lpstr>
      <vt:lpstr>Geographical phenomena</vt:lpstr>
      <vt:lpstr>Spatial autocorrelation and scale</vt:lpstr>
      <vt:lpstr>Spatial autocorrelation and spatial objects</vt:lpstr>
      <vt:lpstr>Types of spatial objects</vt:lpstr>
      <vt:lpstr>Point</vt:lpstr>
      <vt:lpstr>Line</vt:lpstr>
      <vt:lpstr>Area</vt:lpstr>
      <vt:lpstr>Volume</vt:lpstr>
      <vt:lpstr>Surface</vt:lpstr>
      <vt:lpstr>Types of attributes</vt:lpstr>
      <vt:lpstr>Positive, negative and zero spatial autocorrelation</vt:lpstr>
      <vt:lpstr>Spatial autocorrelation</vt:lpstr>
      <vt:lpstr>The meaning of scale</vt:lpstr>
      <vt:lpstr>Level of resolution</vt:lpstr>
      <vt:lpstr>Spatial sampling</vt:lpstr>
      <vt:lpstr>Spatial sampling schema</vt:lpstr>
      <vt:lpstr>Spatial interpolation</vt:lpstr>
      <vt:lpstr>عرض تقديمي في PowerPoint</vt:lpstr>
      <vt:lpstr>The length of coast line problem</vt:lpstr>
      <vt:lpstr>Example of Coast line </vt:lpstr>
      <vt:lpstr>H.W: Write a report to explain how the temperature is visualized ?</vt:lpstr>
      <vt:lpstr>Summary</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Geographic Information System (GIS)   IS 454</dc:title>
  <dc:creator>DR.Ahmed Saker 2o1O</dc:creator>
  <cp:lastModifiedBy>DR.Ahmed Saker 2o1O</cp:lastModifiedBy>
  <cp:revision>1</cp:revision>
  <cp:lastPrinted>2017-09-25T04:20:46Z</cp:lastPrinted>
  <dcterms:created xsi:type="dcterms:W3CDTF">2019-12-28T20:01:04Z</dcterms:created>
  <dcterms:modified xsi:type="dcterms:W3CDTF">2019-12-28T20:04:42Z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3</vt:i4>
  </property>
  <property fmtid="{D5CDD505-2E9C-101B-9397-08002B2CF9AE}" pid="6" name="ScreenUsage">
    <vt:i4>1</vt:i4>
  </property>
  <property fmtid="{D5CDD505-2E9C-101B-9397-08002B2CF9AE}" pid="7" name="MailAddress">
    <vt:lpwstr>qiming@hkbu.edu.hk</vt:lpwstr>
  </property>
  <property fmtid="{D5CDD505-2E9C-101B-9397-08002B2CF9AE}" pid="8" name="HomePage">
    <vt:lpwstr>http://geog.hkbu.edu.hk/geog3600</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65280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D:\WebShare\Content\geog3600</vt:lpwstr>
  </property>
</Properties>
</file>